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3" r:id="rId3"/>
    <p:sldId id="304" r:id="rId4"/>
    <p:sldId id="276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8" r:id="rId17"/>
    <p:sldId id="317" r:id="rId18"/>
    <p:sldId id="305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357A3-3752-48AA-9B04-0D8675352508}" v="8294" dt="2019-05-14T21:42:25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672" y="114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50865B-09CE-4EBB-9ADD-CE561147CA1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5EDB7B6-5789-479F-9186-0B0414B05228}">
      <dgm:prSet/>
      <dgm:spPr/>
      <dgm:t>
        <a:bodyPr/>
        <a:lstStyle/>
        <a:p>
          <a:r>
            <a:rPr lang="zh-CN"/>
            <a:t>表达式其本质就是表示了一个值</a:t>
          </a:r>
          <a:endParaRPr lang="en-US"/>
        </a:p>
      </dgm:t>
    </dgm:pt>
    <dgm:pt modelId="{EEE30F9D-5E95-47F9-B0DE-30C18E4CC51B}" type="parTrans" cxnId="{6699C553-50FA-4115-805D-647A50AB0A0F}">
      <dgm:prSet/>
      <dgm:spPr/>
      <dgm:t>
        <a:bodyPr/>
        <a:lstStyle/>
        <a:p>
          <a:endParaRPr lang="en-US"/>
        </a:p>
      </dgm:t>
    </dgm:pt>
    <dgm:pt modelId="{5A920D3B-F6E2-45CF-B38A-33ADB6950D29}" type="sibTrans" cxnId="{6699C553-50FA-4115-805D-647A50AB0A0F}">
      <dgm:prSet/>
      <dgm:spPr/>
      <dgm:t>
        <a:bodyPr/>
        <a:lstStyle/>
        <a:p>
          <a:endParaRPr lang="en-US"/>
        </a:p>
      </dgm:t>
    </dgm:pt>
    <dgm:pt modelId="{C7CE8F9F-99F4-4F91-9752-80A3F770708B}">
      <dgm:prSet/>
      <dgm:spPr/>
      <dgm:t>
        <a:bodyPr/>
        <a:lstStyle/>
        <a:p>
          <a:r>
            <a:rPr lang="zh-CN"/>
            <a:t>最简单的表达式就是常量和变量</a:t>
          </a:r>
          <a:endParaRPr lang="en-US"/>
        </a:p>
      </dgm:t>
    </dgm:pt>
    <dgm:pt modelId="{BE90C5C7-2028-43A1-8DCD-CD4168418DEF}" type="parTrans" cxnId="{882D56C2-04DC-43B4-9828-178629BF76CB}">
      <dgm:prSet/>
      <dgm:spPr/>
      <dgm:t>
        <a:bodyPr/>
        <a:lstStyle/>
        <a:p>
          <a:endParaRPr lang="en-US"/>
        </a:p>
      </dgm:t>
    </dgm:pt>
    <dgm:pt modelId="{CB552AEB-2C1A-4A3E-BE7C-F65E64182350}" type="sibTrans" cxnId="{882D56C2-04DC-43B4-9828-178629BF76CB}">
      <dgm:prSet/>
      <dgm:spPr/>
      <dgm:t>
        <a:bodyPr/>
        <a:lstStyle/>
        <a:p>
          <a:endParaRPr lang="en-US"/>
        </a:p>
      </dgm:t>
    </dgm:pt>
    <dgm:pt modelId="{087EEC37-D8F4-455A-9D89-DDA23001ED6A}">
      <dgm:prSet/>
      <dgm:spPr/>
      <dgm:t>
        <a:bodyPr/>
        <a:lstStyle/>
        <a:p>
          <a:r>
            <a:rPr lang="zh-CN"/>
            <a:t>表达式可以通过操作符来进行转换和合并</a:t>
          </a:r>
          <a:endParaRPr lang="en-US"/>
        </a:p>
      </dgm:t>
    </dgm:pt>
    <dgm:pt modelId="{C2A0C481-E2C8-494A-87F5-54E891961E0B}" type="parTrans" cxnId="{11AC69ED-17A0-43DF-8F05-DFF36CE59C2B}">
      <dgm:prSet/>
      <dgm:spPr/>
      <dgm:t>
        <a:bodyPr/>
        <a:lstStyle/>
        <a:p>
          <a:endParaRPr lang="en-US"/>
        </a:p>
      </dgm:t>
    </dgm:pt>
    <dgm:pt modelId="{02A38A4F-0D67-4345-9FA0-C9610F5C2265}" type="sibTrans" cxnId="{11AC69ED-17A0-43DF-8F05-DFF36CE59C2B}">
      <dgm:prSet/>
      <dgm:spPr/>
      <dgm:t>
        <a:bodyPr/>
        <a:lstStyle/>
        <a:p>
          <a:endParaRPr lang="en-US"/>
        </a:p>
      </dgm:t>
    </dgm:pt>
    <dgm:pt modelId="{EDB2B257-C506-4B78-BF1E-C7103E723257}">
      <dgm:prSet/>
      <dgm:spPr/>
      <dgm:t>
        <a:bodyPr/>
        <a:lstStyle/>
        <a:p>
          <a:r>
            <a:rPr lang="zh-CN"/>
            <a:t>一个操作符需要一个或多个输入操作数来产出新的表达式</a:t>
          </a:r>
          <a:endParaRPr lang="en-US"/>
        </a:p>
      </dgm:t>
    </dgm:pt>
    <dgm:pt modelId="{75112BEC-7B61-43C3-8C6A-CD291308189E}" type="parTrans" cxnId="{1C140D0E-7899-41DD-90B6-EC6047BA119A}">
      <dgm:prSet/>
      <dgm:spPr/>
      <dgm:t>
        <a:bodyPr/>
        <a:lstStyle/>
        <a:p>
          <a:endParaRPr lang="en-US"/>
        </a:p>
      </dgm:t>
    </dgm:pt>
    <dgm:pt modelId="{C997CD6F-5E4B-4EB3-9CFA-5DBD31BD7A0C}" type="sibTrans" cxnId="{1C140D0E-7899-41DD-90B6-EC6047BA119A}">
      <dgm:prSet/>
      <dgm:spPr/>
      <dgm:t>
        <a:bodyPr/>
        <a:lstStyle/>
        <a:p>
          <a:endParaRPr lang="en-US"/>
        </a:p>
      </dgm:t>
    </dgm:pt>
    <dgm:pt modelId="{2BDF34F9-B2D3-49CE-91D7-C45072B65113}" type="pres">
      <dgm:prSet presAssocID="{8450865B-09CE-4EBB-9ADD-CE561147CA12}" presName="linear" presStyleCnt="0">
        <dgm:presLayoutVars>
          <dgm:animLvl val="lvl"/>
          <dgm:resizeHandles val="exact"/>
        </dgm:presLayoutVars>
      </dgm:prSet>
      <dgm:spPr/>
    </dgm:pt>
    <dgm:pt modelId="{A6668408-0B69-4CBA-B742-87EFDF0B3C39}" type="pres">
      <dgm:prSet presAssocID="{D5EDB7B6-5789-479F-9186-0B0414B052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69D4A2-6C08-48E2-8BA3-AC604E690B76}" type="pres">
      <dgm:prSet presAssocID="{5A920D3B-F6E2-45CF-B38A-33ADB6950D29}" presName="spacer" presStyleCnt="0"/>
      <dgm:spPr/>
    </dgm:pt>
    <dgm:pt modelId="{91257547-5C4C-4073-94BD-DB0F3B3F48F8}" type="pres">
      <dgm:prSet presAssocID="{C7CE8F9F-99F4-4F91-9752-80A3F770708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7731934-8A60-4A33-B339-6F6D31445156}" type="pres">
      <dgm:prSet presAssocID="{CB552AEB-2C1A-4A3E-BE7C-F65E64182350}" presName="spacer" presStyleCnt="0"/>
      <dgm:spPr/>
    </dgm:pt>
    <dgm:pt modelId="{DD71E658-7763-465E-95C5-8760D28D337D}" type="pres">
      <dgm:prSet presAssocID="{087EEC37-D8F4-455A-9D89-DDA23001E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46FFDC1-BA71-4649-9D72-839560A0E6D8}" type="pres">
      <dgm:prSet presAssocID="{02A38A4F-0D67-4345-9FA0-C9610F5C2265}" presName="spacer" presStyleCnt="0"/>
      <dgm:spPr/>
    </dgm:pt>
    <dgm:pt modelId="{FA5BAA6F-3D90-4DAE-9A72-2B58DEEE2B55}" type="pres">
      <dgm:prSet presAssocID="{EDB2B257-C506-4B78-BF1E-C7103E72325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55C630C-2537-40EF-AC65-E70547E39ACC}" type="presOf" srcId="{C7CE8F9F-99F4-4F91-9752-80A3F770708B}" destId="{91257547-5C4C-4073-94BD-DB0F3B3F48F8}" srcOrd="0" destOrd="0" presId="urn:microsoft.com/office/officeart/2005/8/layout/vList2"/>
    <dgm:cxn modelId="{1C140D0E-7899-41DD-90B6-EC6047BA119A}" srcId="{8450865B-09CE-4EBB-9ADD-CE561147CA12}" destId="{EDB2B257-C506-4B78-BF1E-C7103E723257}" srcOrd="3" destOrd="0" parTransId="{75112BEC-7B61-43C3-8C6A-CD291308189E}" sibTransId="{C997CD6F-5E4B-4EB3-9CFA-5DBD31BD7A0C}"/>
    <dgm:cxn modelId="{D400B022-96C1-47C6-9D9A-53D9940C985C}" type="presOf" srcId="{8450865B-09CE-4EBB-9ADD-CE561147CA12}" destId="{2BDF34F9-B2D3-49CE-91D7-C45072B65113}" srcOrd="0" destOrd="0" presId="urn:microsoft.com/office/officeart/2005/8/layout/vList2"/>
    <dgm:cxn modelId="{0CB2EB23-C4AF-42F3-85B1-C4652EC59038}" type="presOf" srcId="{EDB2B257-C506-4B78-BF1E-C7103E723257}" destId="{FA5BAA6F-3D90-4DAE-9A72-2B58DEEE2B55}" srcOrd="0" destOrd="0" presId="urn:microsoft.com/office/officeart/2005/8/layout/vList2"/>
    <dgm:cxn modelId="{87B1482E-4D39-421C-A214-CEED90764D09}" type="presOf" srcId="{D5EDB7B6-5789-479F-9186-0B0414B05228}" destId="{A6668408-0B69-4CBA-B742-87EFDF0B3C39}" srcOrd="0" destOrd="0" presId="urn:microsoft.com/office/officeart/2005/8/layout/vList2"/>
    <dgm:cxn modelId="{6699C553-50FA-4115-805D-647A50AB0A0F}" srcId="{8450865B-09CE-4EBB-9ADD-CE561147CA12}" destId="{D5EDB7B6-5789-479F-9186-0B0414B05228}" srcOrd="0" destOrd="0" parTransId="{EEE30F9D-5E95-47F9-B0DE-30C18E4CC51B}" sibTransId="{5A920D3B-F6E2-45CF-B38A-33ADB6950D29}"/>
    <dgm:cxn modelId="{B30C819E-D220-4EED-98CE-AAC0655B7EA9}" type="presOf" srcId="{087EEC37-D8F4-455A-9D89-DDA23001ED6A}" destId="{DD71E658-7763-465E-95C5-8760D28D337D}" srcOrd="0" destOrd="0" presId="urn:microsoft.com/office/officeart/2005/8/layout/vList2"/>
    <dgm:cxn modelId="{882D56C2-04DC-43B4-9828-178629BF76CB}" srcId="{8450865B-09CE-4EBB-9ADD-CE561147CA12}" destId="{C7CE8F9F-99F4-4F91-9752-80A3F770708B}" srcOrd="1" destOrd="0" parTransId="{BE90C5C7-2028-43A1-8DCD-CD4168418DEF}" sibTransId="{CB552AEB-2C1A-4A3E-BE7C-F65E64182350}"/>
    <dgm:cxn modelId="{11AC69ED-17A0-43DF-8F05-DFF36CE59C2B}" srcId="{8450865B-09CE-4EBB-9ADD-CE561147CA12}" destId="{087EEC37-D8F4-455A-9D89-DDA23001ED6A}" srcOrd="2" destOrd="0" parTransId="{C2A0C481-E2C8-494A-87F5-54E891961E0B}" sibTransId="{02A38A4F-0D67-4345-9FA0-C9610F5C2265}"/>
    <dgm:cxn modelId="{7E606FA9-E103-48DD-B227-B7E07AA5B176}" type="presParOf" srcId="{2BDF34F9-B2D3-49CE-91D7-C45072B65113}" destId="{A6668408-0B69-4CBA-B742-87EFDF0B3C39}" srcOrd="0" destOrd="0" presId="urn:microsoft.com/office/officeart/2005/8/layout/vList2"/>
    <dgm:cxn modelId="{E68A498B-585C-4E1C-8BD3-05CB8E70866F}" type="presParOf" srcId="{2BDF34F9-B2D3-49CE-91D7-C45072B65113}" destId="{1C69D4A2-6C08-48E2-8BA3-AC604E690B76}" srcOrd="1" destOrd="0" presId="urn:microsoft.com/office/officeart/2005/8/layout/vList2"/>
    <dgm:cxn modelId="{AE7CF5AC-DE4B-4D43-8DEC-936FB79EBE9E}" type="presParOf" srcId="{2BDF34F9-B2D3-49CE-91D7-C45072B65113}" destId="{91257547-5C4C-4073-94BD-DB0F3B3F48F8}" srcOrd="2" destOrd="0" presId="urn:microsoft.com/office/officeart/2005/8/layout/vList2"/>
    <dgm:cxn modelId="{5A36808A-FB96-48E0-A1D2-C81362A3C95F}" type="presParOf" srcId="{2BDF34F9-B2D3-49CE-91D7-C45072B65113}" destId="{C7731934-8A60-4A33-B339-6F6D31445156}" srcOrd="3" destOrd="0" presId="urn:microsoft.com/office/officeart/2005/8/layout/vList2"/>
    <dgm:cxn modelId="{7A18F4FD-256F-4DF4-9A10-538F25407081}" type="presParOf" srcId="{2BDF34F9-B2D3-49CE-91D7-C45072B65113}" destId="{DD71E658-7763-465E-95C5-8760D28D337D}" srcOrd="4" destOrd="0" presId="urn:microsoft.com/office/officeart/2005/8/layout/vList2"/>
    <dgm:cxn modelId="{B9745202-C093-4495-9D4C-194D3828C2DC}" type="presParOf" srcId="{2BDF34F9-B2D3-49CE-91D7-C45072B65113}" destId="{946FFDC1-BA71-4649-9D72-839560A0E6D8}" srcOrd="5" destOrd="0" presId="urn:microsoft.com/office/officeart/2005/8/layout/vList2"/>
    <dgm:cxn modelId="{FF34985B-DC94-4492-9296-4EB3B4894173}" type="presParOf" srcId="{2BDF34F9-B2D3-49CE-91D7-C45072B65113}" destId="{FA5BAA6F-3D90-4DAE-9A72-2B58DEEE2B5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D49CF2-DAE6-40B5-85C1-C8F17BBAF2D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642294-C921-481D-9B98-CF74B1C0AEDF}">
      <dgm:prSet/>
      <dgm:spPr/>
      <dgm:t>
        <a:bodyPr/>
        <a:lstStyle/>
        <a:p>
          <a:r>
            <a:rPr lang="zh-CN"/>
            <a:t>赋值、</a:t>
          </a:r>
          <a:r>
            <a:rPr lang="en-US"/>
            <a:t>lambda</a:t>
          </a:r>
          <a:r>
            <a:rPr lang="zh-CN"/>
            <a:t>、</a:t>
          </a:r>
          <a:r>
            <a:rPr lang="en-US"/>
            <a:t>null</a:t>
          </a:r>
          <a:r>
            <a:rPr lang="zh-CN"/>
            <a:t>合并和条件操作符是右结合的</a:t>
          </a:r>
          <a:endParaRPr lang="en-US"/>
        </a:p>
      </dgm:t>
    </dgm:pt>
    <dgm:pt modelId="{8FEDEA23-3424-405B-822A-558A79009020}" type="parTrans" cxnId="{2B437206-2164-4556-A0E4-B859F120940D}">
      <dgm:prSet/>
      <dgm:spPr/>
      <dgm:t>
        <a:bodyPr/>
        <a:lstStyle/>
        <a:p>
          <a:endParaRPr lang="en-US"/>
        </a:p>
      </dgm:t>
    </dgm:pt>
    <dgm:pt modelId="{56C73D36-FA56-41D1-BB55-37A297091E54}" type="sibTrans" cxnId="{2B437206-2164-4556-A0E4-B859F120940D}">
      <dgm:prSet/>
      <dgm:spPr/>
      <dgm:t>
        <a:bodyPr/>
        <a:lstStyle/>
        <a:p>
          <a:endParaRPr lang="en-US"/>
        </a:p>
      </dgm:t>
    </dgm:pt>
    <dgm:pt modelId="{5197A85A-C5F3-46D8-8DA3-DD72F3D47411}">
      <dgm:prSet/>
      <dgm:spPr/>
      <dgm:t>
        <a:bodyPr/>
        <a:lstStyle/>
        <a:p>
          <a:r>
            <a:rPr lang="zh-CN"/>
            <a:t>从右向左估算</a:t>
          </a:r>
          <a:endParaRPr lang="en-US"/>
        </a:p>
      </dgm:t>
    </dgm:pt>
    <dgm:pt modelId="{2D178EE0-2E1B-467F-8BD9-FCD56F49FEBA}" type="parTrans" cxnId="{A8DA2B47-2EF4-4B5E-B5AC-30EA07B6BABF}">
      <dgm:prSet/>
      <dgm:spPr/>
      <dgm:t>
        <a:bodyPr/>
        <a:lstStyle/>
        <a:p>
          <a:endParaRPr lang="en-US"/>
        </a:p>
      </dgm:t>
    </dgm:pt>
    <dgm:pt modelId="{BCC94986-ED11-4EC2-BAF6-0F6A78D0AF2F}" type="sibTrans" cxnId="{A8DA2B47-2EF4-4B5E-B5AC-30EA07B6BABF}">
      <dgm:prSet/>
      <dgm:spPr/>
      <dgm:t>
        <a:bodyPr/>
        <a:lstStyle/>
        <a:p>
          <a:endParaRPr lang="en-US"/>
        </a:p>
      </dgm:t>
    </dgm:pt>
    <dgm:pt modelId="{554E9E23-6633-431E-97BA-DE1541CF43F0}">
      <dgm:prSet/>
      <dgm:spPr/>
      <dgm:t>
        <a:bodyPr/>
        <a:lstStyle/>
        <a:p>
          <a:r>
            <a:rPr lang="en-US"/>
            <a:t>x = y = 3</a:t>
          </a:r>
        </a:p>
      </dgm:t>
    </dgm:pt>
    <dgm:pt modelId="{D8C5C524-7A77-4D68-AC37-407FB0284220}" type="parTrans" cxnId="{0C7EDA8D-CB07-4AEC-9622-6FB33819FB8A}">
      <dgm:prSet/>
      <dgm:spPr/>
      <dgm:t>
        <a:bodyPr/>
        <a:lstStyle/>
        <a:p>
          <a:endParaRPr lang="en-US"/>
        </a:p>
      </dgm:t>
    </dgm:pt>
    <dgm:pt modelId="{30AA174E-27A2-471C-A8E9-828E3D7B4227}" type="sibTrans" cxnId="{0C7EDA8D-CB07-4AEC-9622-6FB33819FB8A}">
      <dgm:prSet/>
      <dgm:spPr/>
      <dgm:t>
        <a:bodyPr/>
        <a:lstStyle/>
        <a:p>
          <a:endParaRPr lang="en-US"/>
        </a:p>
      </dgm:t>
    </dgm:pt>
    <dgm:pt modelId="{0CBD8D29-1A7C-4E54-9D87-255FC6658039}" type="pres">
      <dgm:prSet presAssocID="{E4D49CF2-DAE6-40B5-85C1-C8F17BBAF2DD}" presName="outerComposite" presStyleCnt="0">
        <dgm:presLayoutVars>
          <dgm:chMax val="5"/>
          <dgm:dir/>
          <dgm:resizeHandles val="exact"/>
        </dgm:presLayoutVars>
      </dgm:prSet>
      <dgm:spPr/>
    </dgm:pt>
    <dgm:pt modelId="{6F4302F1-A059-4F5E-AA04-98B4E8F0D66D}" type="pres">
      <dgm:prSet presAssocID="{E4D49CF2-DAE6-40B5-85C1-C8F17BBAF2DD}" presName="dummyMaxCanvas" presStyleCnt="0">
        <dgm:presLayoutVars/>
      </dgm:prSet>
      <dgm:spPr/>
    </dgm:pt>
    <dgm:pt modelId="{FD056C56-E19B-4796-9594-C84D858AA9AA}" type="pres">
      <dgm:prSet presAssocID="{E4D49CF2-DAE6-40B5-85C1-C8F17BBAF2DD}" presName="ThreeNodes_1" presStyleLbl="node1" presStyleIdx="0" presStyleCnt="3">
        <dgm:presLayoutVars>
          <dgm:bulletEnabled val="1"/>
        </dgm:presLayoutVars>
      </dgm:prSet>
      <dgm:spPr/>
    </dgm:pt>
    <dgm:pt modelId="{2FA936CC-3C1B-4CE1-9775-8F1FC3BB0A54}" type="pres">
      <dgm:prSet presAssocID="{E4D49CF2-DAE6-40B5-85C1-C8F17BBAF2DD}" presName="ThreeNodes_2" presStyleLbl="node1" presStyleIdx="1" presStyleCnt="3">
        <dgm:presLayoutVars>
          <dgm:bulletEnabled val="1"/>
        </dgm:presLayoutVars>
      </dgm:prSet>
      <dgm:spPr/>
    </dgm:pt>
    <dgm:pt modelId="{5AD08B2E-48E6-4EA6-897B-05FD8C007B3B}" type="pres">
      <dgm:prSet presAssocID="{E4D49CF2-DAE6-40B5-85C1-C8F17BBAF2DD}" presName="ThreeNodes_3" presStyleLbl="node1" presStyleIdx="2" presStyleCnt="3">
        <dgm:presLayoutVars>
          <dgm:bulletEnabled val="1"/>
        </dgm:presLayoutVars>
      </dgm:prSet>
      <dgm:spPr/>
    </dgm:pt>
    <dgm:pt modelId="{F7D543BB-2A17-4AF5-82C5-B225B7807470}" type="pres">
      <dgm:prSet presAssocID="{E4D49CF2-DAE6-40B5-85C1-C8F17BBAF2DD}" presName="ThreeConn_1-2" presStyleLbl="fgAccFollowNode1" presStyleIdx="0" presStyleCnt="2">
        <dgm:presLayoutVars>
          <dgm:bulletEnabled val="1"/>
        </dgm:presLayoutVars>
      </dgm:prSet>
      <dgm:spPr/>
    </dgm:pt>
    <dgm:pt modelId="{3D462367-64A5-41FA-97E3-9F9E7F857E8A}" type="pres">
      <dgm:prSet presAssocID="{E4D49CF2-DAE6-40B5-85C1-C8F17BBAF2DD}" presName="ThreeConn_2-3" presStyleLbl="fgAccFollowNode1" presStyleIdx="1" presStyleCnt="2">
        <dgm:presLayoutVars>
          <dgm:bulletEnabled val="1"/>
        </dgm:presLayoutVars>
      </dgm:prSet>
      <dgm:spPr/>
    </dgm:pt>
    <dgm:pt modelId="{203054D2-1EBB-468E-837B-C225120DE92D}" type="pres">
      <dgm:prSet presAssocID="{E4D49CF2-DAE6-40B5-85C1-C8F17BBAF2DD}" presName="ThreeNodes_1_text" presStyleLbl="node1" presStyleIdx="2" presStyleCnt="3">
        <dgm:presLayoutVars>
          <dgm:bulletEnabled val="1"/>
        </dgm:presLayoutVars>
      </dgm:prSet>
      <dgm:spPr/>
    </dgm:pt>
    <dgm:pt modelId="{5A65382D-E98A-47E0-BCD6-AA6A32F2AF77}" type="pres">
      <dgm:prSet presAssocID="{E4D49CF2-DAE6-40B5-85C1-C8F17BBAF2DD}" presName="ThreeNodes_2_text" presStyleLbl="node1" presStyleIdx="2" presStyleCnt="3">
        <dgm:presLayoutVars>
          <dgm:bulletEnabled val="1"/>
        </dgm:presLayoutVars>
      </dgm:prSet>
      <dgm:spPr/>
    </dgm:pt>
    <dgm:pt modelId="{BCF681F0-DBAE-485A-AC4E-D4F2519FB709}" type="pres">
      <dgm:prSet presAssocID="{E4D49CF2-DAE6-40B5-85C1-C8F17BBAF2D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B437206-2164-4556-A0E4-B859F120940D}" srcId="{E4D49CF2-DAE6-40B5-85C1-C8F17BBAF2DD}" destId="{ED642294-C921-481D-9B98-CF74B1C0AEDF}" srcOrd="0" destOrd="0" parTransId="{8FEDEA23-3424-405B-822A-558A79009020}" sibTransId="{56C73D36-FA56-41D1-BB55-37A297091E54}"/>
    <dgm:cxn modelId="{EA2D610B-D407-4653-89BA-E81EEC639419}" type="presOf" srcId="{E4D49CF2-DAE6-40B5-85C1-C8F17BBAF2DD}" destId="{0CBD8D29-1A7C-4E54-9D87-255FC6658039}" srcOrd="0" destOrd="0" presId="urn:microsoft.com/office/officeart/2005/8/layout/vProcess5"/>
    <dgm:cxn modelId="{64E9591A-8AD4-4B94-BD9B-C56BFE93A2EB}" type="presOf" srcId="{554E9E23-6633-431E-97BA-DE1541CF43F0}" destId="{5AD08B2E-48E6-4EA6-897B-05FD8C007B3B}" srcOrd="0" destOrd="0" presId="urn:microsoft.com/office/officeart/2005/8/layout/vProcess5"/>
    <dgm:cxn modelId="{1C8E382A-41A2-4F44-B4CE-216FD5ED3620}" type="presOf" srcId="{554E9E23-6633-431E-97BA-DE1541CF43F0}" destId="{BCF681F0-DBAE-485A-AC4E-D4F2519FB709}" srcOrd="1" destOrd="0" presId="urn:microsoft.com/office/officeart/2005/8/layout/vProcess5"/>
    <dgm:cxn modelId="{41F1FC32-D133-4C5B-992E-443FA99293EE}" type="presOf" srcId="{ED642294-C921-481D-9B98-CF74B1C0AEDF}" destId="{203054D2-1EBB-468E-837B-C225120DE92D}" srcOrd="1" destOrd="0" presId="urn:microsoft.com/office/officeart/2005/8/layout/vProcess5"/>
    <dgm:cxn modelId="{13ECAA33-C99B-4476-ADC8-DFC74163046A}" type="presOf" srcId="{56C73D36-FA56-41D1-BB55-37A297091E54}" destId="{F7D543BB-2A17-4AF5-82C5-B225B7807470}" srcOrd="0" destOrd="0" presId="urn:microsoft.com/office/officeart/2005/8/layout/vProcess5"/>
    <dgm:cxn modelId="{882AF33B-09B8-45EA-BE03-38FE99CA2539}" type="presOf" srcId="{5197A85A-C5F3-46D8-8DA3-DD72F3D47411}" destId="{2FA936CC-3C1B-4CE1-9775-8F1FC3BB0A54}" srcOrd="0" destOrd="0" presId="urn:microsoft.com/office/officeart/2005/8/layout/vProcess5"/>
    <dgm:cxn modelId="{A8DA2B47-2EF4-4B5E-B5AC-30EA07B6BABF}" srcId="{E4D49CF2-DAE6-40B5-85C1-C8F17BBAF2DD}" destId="{5197A85A-C5F3-46D8-8DA3-DD72F3D47411}" srcOrd="1" destOrd="0" parTransId="{2D178EE0-2E1B-467F-8BD9-FCD56F49FEBA}" sibTransId="{BCC94986-ED11-4EC2-BAF6-0F6A78D0AF2F}"/>
    <dgm:cxn modelId="{3136C472-6B2A-46F1-B1C7-1E36CDA56E8D}" type="presOf" srcId="{ED642294-C921-481D-9B98-CF74B1C0AEDF}" destId="{FD056C56-E19B-4796-9594-C84D858AA9AA}" srcOrd="0" destOrd="0" presId="urn:microsoft.com/office/officeart/2005/8/layout/vProcess5"/>
    <dgm:cxn modelId="{0C7EDA8D-CB07-4AEC-9622-6FB33819FB8A}" srcId="{E4D49CF2-DAE6-40B5-85C1-C8F17BBAF2DD}" destId="{554E9E23-6633-431E-97BA-DE1541CF43F0}" srcOrd="2" destOrd="0" parTransId="{D8C5C524-7A77-4D68-AC37-407FB0284220}" sibTransId="{30AA174E-27A2-471C-A8E9-828E3D7B4227}"/>
    <dgm:cxn modelId="{F8CC6CC7-3111-439E-9161-66C0045B18AE}" type="presOf" srcId="{5197A85A-C5F3-46D8-8DA3-DD72F3D47411}" destId="{5A65382D-E98A-47E0-BCD6-AA6A32F2AF77}" srcOrd="1" destOrd="0" presId="urn:microsoft.com/office/officeart/2005/8/layout/vProcess5"/>
    <dgm:cxn modelId="{0AF6DAD0-8937-4818-8381-65C30CCC55DC}" type="presOf" srcId="{BCC94986-ED11-4EC2-BAF6-0F6A78D0AF2F}" destId="{3D462367-64A5-41FA-97E3-9F9E7F857E8A}" srcOrd="0" destOrd="0" presId="urn:microsoft.com/office/officeart/2005/8/layout/vProcess5"/>
    <dgm:cxn modelId="{3B99B994-BC67-4A1C-A1B5-C39843A810CB}" type="presParOf" srcId="{0CBD8D29-1A7C-4E54-9D87-255FC6658039}" destId="{6F4302F1-A059-4F5E-AA04-98B4E8F0D66D}" srcOrd="0" destOrd="0" presId="urn:microsoft.com/office/officeart/2005/8/layout/vProcess5"/>
    <dgm:cxn modelId="{3B961BD3-04EF-4AF1-BBA6-38F1869997FB}" type="presParOf" srcId="{0CBD8D29-1A7C-4E54-9D87-255FC6658039}" destId="{FD056C56-E19B-4796-9594-C84D858AA9AA}" srcOrd="1" destOrd="0" presId="urn:microsoft.com/office/officeart/2005/8/layout/vProcess5"/>
    <dgm:cxn modelId="{08FF3BEE-4D8C-4F2C-9B13-2056313F9011}" type="presParOf" srcId="{0CBD8D29-1A7C-4E54-9D87-255FC6658039}" destId="{2FA936CC-3C1B-4CE1-9775-8F1FC3BB0A54}" srcOrd="2" destOrd="0" presId="urn:microsoft.com/office/officeart/2005/8/layout/vProcess5"/>
    <dgm:cxn modelId="{FC6BF8E2-463F-4D22-AC48-78C9992CFF47}" type="presParOf" srcId="{0CBD8D29-1A7C-4E54-9D87-255FC6658039}" destId="{5AD08B2E-48E6-4EA6-897B-05FD8C007B3B}" srcOrd="3" destOrd="0" presId="urn:microsoft.com/office/officeart/2005/8/layout/vProcess5"/>
    <dgm:cxn modelId="{CBB3A38B-A285-4BC6-BA97-1F58A2C46E47}" type="presParOf" srcId="{0CBD8D29-1A7C-4E54-9D87-255FC6658039}" destId="{F7D543BB-2A17-4AF5-82C5-B225B7807470}" srcOrd="4" destOrd="0" presId="urn:microsoft.com/office/officeart/2005/8/layout/vProcess5"/>
    <dgm:cxn modelId="{12BB9AE9-590B-4415-8749-9F9DB970154A}" type="presParOf" srcId="{0CBD8D29-1A7C-4E54-9D87-255FC6658039}" destId="{3D462367-64A5-41FA-97E3-9F9E7F857E8A}" srcOrd="5" destOrd="0" presId="urn:microsoft.com/office/officeart/2005/8/layout/vProcess5"/>
    <dgm:cxn modelId="{C7365F47-FD32-4657-B352-2070E47482EF}" type="presParOf" srcId="{0CBD8D29-1A7C-4E54-9D87-255FC6658039}" destId="{203054D2-1EBB-468E-837B-C225120DE92D}" srcOrd="6" destOrd="0" presId="urn:microsoft.com/office/officeart/2005/8/layout/vProcess5"/>
    <dgm:cxn modelId="{8911902C-3A72-4882-9228-1B3FA8765288}" type="presParOf" srcId="{0CBD8D29-1A7C-4E54-9D87-255FC6658039}" destId="{5A65382D-E98A-47E0-BCD6-AA6A32F2AF77}" srcOrd="7" destOrd="0" presId="urn:microsoft.com/office/officeart/2005/8/layout/vProcess5"/>
    <dgm:cxn modelId="{4045A776-B9EC-4097-A91F-A7AA94FDC101}" type="presParOf" srcId="{0CBD8D29-1A7C-4E54-9D87-255FC6658039}" destId="{BCF681F0-DBAE-485A-AC4E-D4F2519FB70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A166A-5E85-481F-94E3-2E1251149C9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860DE39-A258-4AFE-AC54-67CF953A3237}">
      <dgm:prSet/>
      <dgm:spPr/>
      <dgm:t>
        <a:bodyPr/>
        <a:lstStyle/>
        <a:p>
          <a:r>
            <a:rPr lang="en-US"/>
            <a:t>12</a:t>
          </a:r>
        </a:p>
      </dgm:t>
    </dgm:pt>
    <dgm:pt modelId="{8615B2E5-FDCB-4EB0-BCF1-E46244B8E078}" type="parTrans" cxnId="{825DE642-0D8D-453F-A0F8-2A8E14BA4CC6}">
      <dgm:prSet/>
      <dgm:spPr/>
      <dgm:t>
        <a:bodyPr/>
        <a:lstStyle/>
        <a:p>
          <a:endParaRPr lang="en-US"/>
        </a:p>
      </dgm:t>
    </dgm:pt>
    <dgm:pt modelId="{000B132E-806F-42E6-B2E0-B01B53284CA3}" type="sibTrans" cxnId="{825DE642-0D8D-453F-A0F8-2A8E14BA4CC6}">
      <dgm:prSet/>
      <dgm:spPr/>
      <dgm:t>
        <a:bodyPr/>
        <a:lstStyle/>
        <a:p>
          <a:endParaRPr lang="en-US"/>
        </a:p>
      </dgm:t>
    </dgm:pt>
    <dgm:pt modelId="{77C67B00-C261-4681-805B-F8493884077D}">
      <dgm:prSet/>
      <dgm:spPr/>
      <dgm:t>
        <a:bodyPr/>
        <a:lstStyle/>
        <a:p>
          <a:r>
            <a:rPr lang="en-US" dirty="0"/>
            <a:t>12 * 30 </a:t>
          </a:r>
        </a:p>
      </dgm:t>
    </dgm:pt>
    <dgm:pt modelId="{C4A97D34-F617-4AAE-9984-7B0178240C27}" type="parTrans" cxnId="{B1F4199B-FBF1-488A-80B9-88B9550A8904}">
      <dgm:prSet/>
      <dgm:spPr/>
      <dgm:t>
        <a:bodyPr/>
        <a:lstStyle/>
        <a:p>
          <a:endParaRPr lang="en-US"/>
        </a:p>
      </dgm:t>
    </dgm:pt>
    <dgm:pt modelId="{77603366-CFB4-46F3-9DAA-0B9FD2F28953}" type="sibTrans" cxnId="{B1F4199B-FBF1-488A-80B9-88B9550A8904}">
      <dgm:prSet/>
      <dgm:spPr/>
      <dgm:t>
        <a:bodyPr/>
        <a:lstStyle/>
        <a:p>
          <a:endParaRPr lang="en-US"/>
        </a:p>
      </dgm:t>
    </dgm:pt>
    <dgm:pt modelId="{DD0815AD-40D8-4D41-B132-C63498EA0580}">
      <dgm:prSet/>
      <dgm:spPr/>
      <dgm:t>
        <a:bodyPr/>
        <a:lstStyle/>
        <a:p>
          <a:r>
            <a:rPr lang="en-US"/>
            <a:t>1 + (12 * 30) </a:t>
          </a:r>
          <a:br>
            <a:rPr lang="en-US"/>
          </a:br>
          <a:endParaRPr lang="en-US"/>
        </a:p>
      </dgm:t>
    </dgm:pt>
    <dgm:pt modelId="{3FAC4FD1-226D-49FB-AD79-7B208A2C4B8F}" type="parTrans" cxnId="{F8C87E2A-314E-4780-884B-825E5A000692}">
      <dgm:prSet/>
      <dgm:spPr/>
      <dgm:t>
        <a:bodyPr/>
        <a:lstStyle/>
        <a:p>
          <a:endParaRPr lang="en-US"/>
        </a:p>
      </dgm:t>
    </dgm:pt>
    <dgm:pt modelId="{3F87AFC4-2670-46E3-9068-7978B6599FD9}" type="sibTrans" cxnId="{F8C87E2A-314E-4780-884B-825E5A000692}">
      <dgm:prSet/>
      <dgm:spPr/>
      <dgm:t>
        <a:bodyPr/>
        <a:lstStyle/>
        <a:p>
          <a:endParaRPr lang="en-US"/>
        </a:p>
      </dgm:t>
    </dgm:pt>
    <dgm:pt modelId="{FB9E0F69-34AE-4D30-9D44-B06E39D91087}" type="pres">
      <dgm:prSet presAssocID="{6AFA166A-5E85-481F-94E3-2E1251149C97}" presName="linear" presStyleCnt="0">
        <dgm:presLayoutVars>
          <dgm:animLvl val="lvl"/>
          <dgm:resizeHandles val="exact"/>
        </dgm:presLayoutVars>
      </dgm:prSet>
      <dgm:spPr/>
    </dgm:pt>
    <dgm:pt modelId="{D6589C75-CC16-4414-A34B-DA84CB04FC22}" type="pres">
      <dgm:prSet presAssocID="{D860DE39-A258-4AFE-AC54-67CF953A32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37C0CB-DB1A-4339-A27C-F3E4D20D960D}" type="pres">
      <dgm:prSet presAssocID="{000B132E-806F-42E6-B2E0-B01B53284CA3}" presName="spacer" presStyleCnt="0"/>
      <dgm:spPr/>
    </dgm:pt>
    <dgm:pt modelId="{F35F0F0C-7543-42BD-9C48-9048854EB86D}" type="pres">
      <dgm:prSet presAssocID="{77C67B00-C261-4681-805B-F849388407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3D91E16-8727-42E5-9FD1-EC9D6FAD4431}" type="pres">
      <dgm:prSet presAssocID="{77603366-CFB4-46F3-9DAA-0B9FD2F28953}" presName="spacer" presStyleCnt="0"/>
      <dgm:spPr/>
    </dgm:pt>
    <dgm:pt modelId="{2E229C18-DB3F-49C9-96CA-FFAD674B3D9A}" type="pres">
      <dgm:prSet presAssocID="{DD0815AD-40D8-4D41-B132-C63498EA058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8C87E2A-314E-4780-884B-825E5A000692}" srcId="{6AFA166A-5E85-481F-94E3-2E1251149C97}" destId="{DD0815AD-40D8-4D41-B132-C63498EA0580}" srcOrd="2" destOrd="0" parTransId="{3FAC4FD1-226D-49FB-AD79-7B208A2C4B8F}" sibTransId="{3F87AFC4-2670-46E3-9068-7978B6599FD9}"/>
    <dgm:cxn modelId="{825DE642-0D8D-453F-A0F8-2A8E14BA4CC6}" srcId="{6AFA166A-5E85-481F-94E3-2E1251149C97}" destId="{D860DE39-A258-4AFE-AC54-67CF953A3237}" srcOrd="0" destOrd="0" parTransId="{8615B2E5-FDCB-4EB0-BCF1-E46244B8E078}" sibTransId="{000B132E-806F-42E6-B2E0-B01B53284CA3}"/>
    <dgm:cxn modelId="{F85E8A53-514C-4CCC-82AA-1DE201E1F5CF}" type="presOf" srcId="{D860DE39-A258-4AFE-AC54-67CF953A3237}" destId="{D6589C75-CC16-4414-A34B-DA84CB04FC22}" srcOrd="0" destOrd="0" presId="urn:microsoft.com/office/officeart/2005/8/layout/vList2"/>
    <dgm:cxn modelId="{B1F4199B-FBF1-488A-80B9-88B9550A8904}" srcId="{6AFA166A-5E85-481F-94E3-2E1251149C97}" destId="{77C67B00-C261-4681-805B-F8493884077D}" srcOrd="1" destOrd="0" parTransId="{C4A97D34-F617-4AAE-9984-7B0178240C27}" sibTransId="{77603366-CFB4-46F3-9DAA-0B9FD2F28953}"/>
    <dgm:cxn modelId="{E8D035E0-74C2-4E4E-B658-481015CC1920}" type="presOf" srcId="{77C67B00-C261-4681-805B-F8493884077D}" destId="{F35F0F0C-7543-42BD-9C48-9048854EB86D}" srcOrd="0" destOrd="0" presId="urn:microsoft.com/office/officeart/2005/8/layout/vList2"/>
    <dgm:cxn modelId="{92A2E3E2-0F2C-4413-82F4-4A5C7448D789}" type="presOf" srcId="{6AFA166A-5E85-481F-94E3-2E1251149C97}" destId="{FB9E0F69-34AE-4D30-9D44-B06E39D91087}" srcOrd="0" destOrd="0" presId="urn:microsoft.com/office/officeart/2005/8/layout/vList2"/>
    <dgm:cxn modelId="{A997FAF7-2620-425D-B83A-554F753852A5}" type="presOf" srcId="{DD0815AD-40D8-4D41-B132-C63498EA0580}" destId="{2E229C18-DB3F-49C9-96CA-FFAD674B3D9A}" srcOrd="0" destOrd="0" presId="urn:microsoft.com/office/officeart/2005/8/layout/vList2"/>
    <dgm:cxn modelId="{AB85D543-D7D1-4F51-8366-AF2D76A75FF4}" type="presParOf" srcId="{FB9E0F69-34AE-4D30-9D44-B06E39D91087}" destId="{D6589C75-CC16-4414-A34B-DA84CB04FC22}" srcOrd="0" destOrd="0" presId="urn:microsoft.com/office/officeart/2005/8/layout/vList2"/>
    <dgm:cxn modelId="{0F39657A-2526-4939-8617-E478E578B06A}" type="presParOf" srcId="{FB9E0F69-34AE-4D30-9D44-B06E39D91087}" destId="{0637C0CB-DB1A-4339-A27C-F3E4D20D960D}" srcOrd="1" destOrd="0" presId="urn:microsoft.com/office/officeart/2005/8/layout/vList2"/>
    <dgm:cxn modelId="{CFE491F0-DC9C-4A32-A691-030A72B747C4}" type="presParOf" srcId="{FB9E0F69-34AE-4D30-9D44-B06E39D91087}" destId="{F35F0F0C-7543-42BD-9C48-9048854EB86D}" srcOrd="2" destOrd="0" presId="urn:microsoft.com/office/officeart/2005/8/layout/vList2"/>
    <dgm:cxn modelId="{9889D61F-CB72-4DAA-B5A8-EF47F6B4BB43}" type="presParOf" srcId="{FB9E0F69-34AE-4D30-9D44-B06E39D91087}" destId="{23D91E16-8727-42E5-9FD1-EC9D6FAD4431}" srcOrd="3" destOrd="0" presId="urn:microsoft.com/office/officeart/2005/8/layout/vList2"/>
    <dgm:cxn modelId="{7B9731FB-C884-4BC0-ACF7-2D3CAB8B8D11}" type="presParOf" srcId="{FB9E0F69-34AE-4D30-9D44-B06E39D91087}" destId="{2E229C18-DB3F-49C9-96CA-FFAD674B3D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3B816C-93D6-431A-9C19-ABD61DEFF720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1504355-5F08-4005-8263-9EA5D9F25F76}">
      <dgm:prSet/>
      <dgm:spPr/>
      <dgm:t>
        <a:bodyPr/>
        <a:lstStyle/>
        <a:p>
          <a:r>
            <a:rPr lang="zh-CN"/>
            <a:t>一元、二元、三元</a:t>
          </a:r>
          <a:endParaRPr lang="en-US"/>
        </a:p>
      </dgm:t>
    </dgm:pt>
    <dgm:pt modelId="{1BCE25E2-F684-46C3-924B-82C124DA1C65}" type="parTrans" cxnId="{5DDC5EBC-BCA1-448A-87A1-E2223F0B7970}">
      <dgm:prSet/>
      <dgm:spPr/>
      <dgm:t>
        <a:bodyPr/>
        <a:lstStyle/>
        <a:p>
          <a:endParaRPr lang="en-US"/>
        </a:p>
      </dgm:t>
    </dgm:pt>
    <dgm:pt modelId="{234F35D2-4333-49B4-A002-605EBA6708C4}" type="sibTrans" cxnId="{5DDC5EBC-BCA1-448A-87A1-E2223F0B7970}">
      <dgm:prSet/>
      <dgm:spPr/>
      <dgm:t>
        <a:bodyPr/>
        <a:lstStyle/>
        <a:p>
          <a:endParaRPr lang="en-US"/>
        </a:p>
      </dgm:t>
    </dgm:pt>
    <dgm:pt modelId="{B0B47DB7-EA10-4E88-BC3D-EF2BC858CC83}">
      <dgm:prSet/>
      <dgm:spPr/>
      <dgm:t>
        <a:bodyPr/>
        <a:lstStyle/>
        <a:p>
          <a:r>
            <a:rPr lang="zh-CN"/>
            <a:t>二元操作符采用中缀表示法</a:t>
          </a:r>
          <a:endParaRPr lang="en-US"/>
        </a:p>
      </dgm:t>
    </dgm:pt>
    <dgm:pt modelId="{01225C08-D04D-413A-AF9B-E31698D0CBBB}" type="parTrans" cxnId="{444E8C6A-43E2-437A-80AA-1946A398B3BB}">
      <dgm:prSet/>
      <dgm:spPr/>
      <dgm:t>
        <a:bodyPr/>
        <a:lstStyle/>
        <a:p>
          <a:endParaRPr lang="en-US"/>
        </a:p>
      </dgm:t>
    </dgm:pt>
    <dgm:pt modelId="{57485828-5012-4ABC-AD32-2B855BE7FBEA}" type="sibTrans" cxnId="{444E8C6A-43E2-437A-80AA-1946A398B3BB}">
      <dgm:prSet/>
      <dgm:spPr/>
      <dgm:t>
        <a:bodyPr/>
        <a:lstStyle/>
        <a:p>
          <a:endParaRPr lang="en-US"/>
        </a:p>
      </dgm:t>
    </dgm:pt>
    <dgm:pt modelId="{313A7816-6CBE-4A33-B190-324892C00BF0}">
      <dgm:prSet/>
      <dgm:spPr/>
      <dgm:t>
        <a:bodyPr/>
        <a:lstStyle/>
        <a:p>
          <a:r>
            <a:rPr lang="zh-CN"/>
            <a:t>例如：</a:t>
          </a:r>
          <a:r>
            <a:rPr lang="en-US"/>
            <a:t>12 * 30 </a:t>
          </a:r>
        </a:p>
      </dgm:t>
    </dgm:pt>
    <dgm:pt modelId="{1AF1E654-7ADC-4515-BB73-B8040FED0198}" type="parTrans" cxnId="{CDB43923-940B-45B7-84D8-2E9025AE35B0}">
      <dgm:prSet/>
      <dgm:spPr/>
      <dgm:t>
        <a:bodyPr/>
        <a:lstStyle/>
        <a:p>
          <a:endParaRPr lang="en-US"/>
        </a:p>
      </dgm:t>
    </dgm:pt>
    <dgm:pt modelId="{B949B7EE-19E9-40E8-92FA-5E912C631B32}" type="sibTrans" cxnId="{CDB43923-940B-45B7-84D8-2E9025AE35B0}">
      <dgm:prSet/>
      <dgm:spPr/>
      <dgm:t>
        <a:bodyPr/>
        <a:lstStyle/>
        <a:p>
          <a:endParaRPr lang="en-US"/>
        </a:p>
      </dgm:t>
    </dgm:pt>
    <dgm:pt modelId="{755C4684-285B-4157-B35D-07C6C1C4D84B}" type="pres">
      <dgm:prSet presAssocID="{2D3B816C-93D6-431A-9C19-ABD61DEFF720}" presName="Name0" presStyleCnt="0">
        <dgm:presLayoutVars>
          <dgm:dir/>
          <dgm:animLvl val="lvl"/>
          <dgm:resizeHandles val="exact"/>
        </dgm:presLayoutVars>
      </dgm:prSet>
      <dgm:spPr/>
    </dgm:pt>
    <dgm:pt modelId="{43EED3DA-259B-4D6C-8730-BD22D0643FA4}" type="pres">
      <dgm:prSet presAssocID="{81504355-5F08-4005-8263-9EA5D9F25F76}" presName="composite" presStyleCnt="0"/>
      <dgm:spPr/>
    </dgm:pt>
    <dgm:pt modelId="{C7472EFA-615E-412F-B0A1-A88DC2BF9ADC}" type="pres">
      <dgm:prSet presAssocID="{81504355-5F08-4005-8263-9EA5D9F25F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3288EF4-CC29-4C09-8AED-D3488F8E277B}" type="pres">
      <dgm:prSet presAssocID="{81504355-5F08-4005-8263-9EA5D9F25F76}" presName="desTx" presStyleLbl="alignAccFollowNode1" presStyleIdx="0" presStyleCnt="2">
        <dgm:presLayoutVars>
          <dgm:bulletEnabled val="1"/>
        </dgm:presLayoutVars>
      </dgm:prSet>
      <dgm:spPr/>
    </dgm:pt>
    <dgm:pt modelId="{01587182-D592-422D-B49E-60710B735C68}" type="pres">
      <dgm:prSet presAssocID="{234F35D2-4333-49B4-A002-605EBA6708C4}" presName="space" presStyleCnt="0"/>
      <dgm:spPr/>
    </dgm:pt>
    <dgm:pt modelId="{8AB29564-0233-44F4-A66C-ADF24E5B3A99}" type="pres">
      <dgm:prSet presAssocID="{B0B47DB7-EA10-4E88-BC3D-EF2BC858CC83}" presName="composite" presStyleCnt="0"/>
      <dgm:spPr/>
    </dgm:pt>
    <dgm:pt modelId="{5589C41C-010D-4E8C-B460-836147811370}" type="pres">
      <dgm:prSet presAssocID="{B0B47DB7-EA10-4E88-BC3D-EF2BC858CC8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3DF426F-1330-4AB1-B701-DBA70A8D1063}" type="pres">
      <dgm:prSet presAssocID="{B0B47DB7-EA10-4E88-BC3D-EF2BC858CC8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57CE80A-49A8-48E3-80D4-5155022D950A}" type="presOf" srcId="{2D3B816C-93D6-431A-9C19-ABD61DEFF720}" destId="{755C4684-285B-4157-B35D-07C6C1C4D84B}" srcOrd="0" destOrd="0" presId="urn:microsoft.com/office/officeart/2005/8/layout/hList1"/>
    <dgm:cxn modelId="{E4C04216-CD7C-4F27-BAD3-D52BD314F9E5}" type="presOf" srcId="{313A7816-6CBE-4A33-B190-324892C00BF0}" destId="{13DF426F-1330-4AB1-B701-DBA70A8D1063}" srcOrd="0" destOrd="0" presId="urn:microsoft.com/office/officeart/2005/8/layout/hList1"/>
    <dgm:cxn modelId="{CDB43923-940B-45B7-84D8-2E9025AE35B0}" srcId="{B0B47DB7-EA10-4E88-BC3D-EF2BC858CC83}" destId="{313A7816-6CBE-4A33-B190-324892C00BF0}" srcOrd="0" destOrd="0" parTransId="{1AF1E654-7ADC-4515-BB73-B8040FED0198}" sibTransId="{B949B7EE-19E9-40E8-92FA-5E912C631B32}"/>
    <dgm:cxn modelId="{54E1D433-00E5-47FB-A09F-F8E6EC9A1813}" type="presOf" srcId="{B0B47DB7-EA10-4E88-BC3D-EF2BC858CC83}" destId="{5589C41C-010D-4E8C-B460-836147811370}" srcOrd="0" destOrd="0" presId="urn:microsoft.com/office/officeart/2005/8/layout/hList1"/>
    <dgm:cxn modelId="{444E8C6A-43E2-437A-80AA-1946A398B3BB}" srcId="{2D3B816C-93D6-431A-9C19-ABD61DEFF720}" destId="{B0B47DB7-EA10-4E88-BC3D-EF2BC858CC83}" srcOrd="1" destOrd="0" parTransId="{01225C08-D04D-413A-AF9B-E31698D0CBBB}" sibTransId="{57485828-5012-4ABC-AD32-2B855BE7FBEA}"/>
    <dgm:cxn modelId="{5DDC5EBC-BCA1-448A-87A1-E2223F0B7970}" srcId="{2D3B816C-93D6-431A-9C19-ABD61DEFF720}" destId="{81504355-5F08-4005-8263-9EA5D9F25F76}" srcOrd="0" destOrd="0" parTransId="{1BCE25E2-F684-46C3-924B-82C124DA1C65}" sibTransId="{234F35D2-4333-49B4-A002-605EBA6708C4}"/>
    <dgm:cxn modelId="{C04E0AFC-AAC7-4DCC-B735-93EB5059F2B4}" type="presOf" srcId="{81504355-5F08-4005-8263-9EA5D9F25F76}" destId="{C7472EFA-615E-412F-B0A1-A88DC2BF9ADC}" srcOrd="0" destOrd="0" presId="urn:microsoft.com/office/officeart/2005/8/layout/hList1"/>
    <dgm:cxn modelId="{C88634EA-28CE-4D18-A616-04494A36B510}" type="presParOf" srcId="{755C4684-285B-4157-B35D-07C6C1C4D84B}" destId="{43EED3DA-259B-4D6C-8730-BD22D0643FA4}" srcOrd="0" destOrd="0" presId="urn:microsoft.com/office/officeart/2005/8/layout/hList1"/>
    <dgm:cxn modelId="{E6ED7D72-DEB3-4E07-A967-B237CE630671}" type="presParOf" srcId="{43EED3DA-259B-4D6C-8730-BD22D0643FA4}" destId="{C7472EFA-615E-412F-B0A1-A88DC2BF9ADC}" srcOrd="0" destOrd="0" presId="urn:microsoft.com/office/officeart/2005/8/layout/hList1"/>
    <dgm:cxn modelId="{7A5E334E-6AFB-486C-BD6A-1F36313DDCF7}" type="presParOf" srcId="{43EED3DA-259B-4D6C-8730-BD22D0643FA4}" destId="{03288EF4-CC29-4C09-8AED-D3488F8E277B}" srcOrd="1" destOrd="0" presId="urn:microsoft.com/office/officeart/2005/8/layout/hList1"/>
    <dgm:cxn modelId="{C575EC57-E5A9-4FF9-8061-DE09491FE259}" type="presParOf" srcId="{755C4684-285B-4157-B35D-07C6C1C4D84B}" destId="{01587182-D592-422D-B49E-60710B735C68}" srcOrd="1" destOrd="0" presId="urn:microsoft.com/office/officeart/2005/8/layout/hList1"/>
    <dgm:cxn modelId="{82CD4F22-5217-49F2-AE1C-97763ECF9B8A}" type="presParOf" srcId="{755C4684-285B-4157-B35D-07C6C1C4D84B}" destId="{8AB29564-0233-44F4-A66C-ADF24E5B3A99}" srcOrd="2" destOrd="0" presId="urn:microsoft.com/office/officeart/2005/8/layout/hList1"/>
    <dgm:cxn modelId="{7AC002D9-A868-4392-9AAD-4CC70EC9E83D}" type="presParOf" srcId="{8AB29564-0233-44F4-A66C-ADF24E5B3A99}" destId="{5589C41C-010D-4E8C-B460-836147811370}" srcOrd="0" destOrd="0" presId="urn:microsoft.com/office/officeart/2005/8/layout/hList1"/>
    <dgm:cxn modelId="{84E79BD9-ABF3-419B-B089-EC9E2F934164}" type="presParOf" srcId="{8AB29564-0233-44F4-A66C-ADF24E5B3A99}" destId="{13DF426F-1330-4AB1-B701-DBA70A8D10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80B864-8745-4D2D-B628-CB1F8ECAFDF1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6AF4D35-A2F9-4F9B-8CA5-BF8D580E0984}">
      <dgm:prSet/>
      <dgm:spPr/>
      <dgm:t>
        <a:bodyPr/>
        <a:lstStyle/>
        <a:p>
          <a:r>
            <a:rPr lang="en-US"/>
            <a:t>Primary Experssions</a:t>
          </a:r>
          <a:r>
            <a:rPr lang="zh-CN"/>
            <a:t>就是表达式，但是它里面包括了使用操作符组成的表达式</a:t>
          </a:r>
          <a:endParaRPr lang="en-US"/>
        </a:p>
      </dgm:t>
    </dgm:pt>
    <dgm:pt modelId="{8F2136AD-02DB-4A97-9AA1-6B47D6773ED4}" type="parTrans" cxnId="{4CF097C0-DA9B-48FB-811C-EC01499F2B0F}">
      <dgm:prSet/>
      <dgm:spPr/>
      <dgm:t>
        <a:bodyPr/>
        <a:lstStyle/>
        <a:p>
          <a:endParaRPr lang="en-US"/>
        </a:p>
      </dgm:t>
    </dgm:pt>
    <dgm:pt modelId="{18958834-4464-4E5C-8760-1B186BB98B45}" type="sibTrans" cxnId="{4CF097C0-DA9B-48FB-811C-EC01499F2B0F}">
      <dgm:prSet/>
      <dgm:spPr/>
      <dgm:t>
        <a:bodyPr/>
        <a:lstStyle/>
        <a:p>
          <a:endParaRPr lang="en-US"/>
        </a:p>
      </dgm:t>
    </dgm:pt>
    <dgm:pt modelId="{170CF21C-A91B-4986-B1FF-2F1CEF72F411}">
      <dgm:prSet/>
      <dgm:spPr/>
      <dgm:t>
        <a:bodyPr/>
        <a:lstStyle/>
        <a:p>
          <a:r>
            <a:rPr lang="zh-CN"/>
            <a:t>例如：</a:t>
          </a:r>
          <a:r>
            <a:rPr lang="en-US"/>
            <a:t>Math.Log(1)</a:t>
          </a:r>
        </a:p>
      </dgm:t>
    </dgm:pt>
    <dgm:pt modelId="{019386DD-5B3E-47A1-80F9-2EDA9403E7A7}" type="parTrans" cxnId="{BB8F05F7-A645-40FD-A2B7-6AFF39429D51}">
      <dgm:prSet/>
      <dgm:spPr/>
      <dgm:t>
        <a:bodyPr/>
        <a:lstStyle/>
        <a:p>
          <a:endParaRPr lang="en-US"/>
        </a:p>
      </dgm:t>
    </dgm:pt>
    <dgm:pt modelId="{AB5B0371-A1E3-468E-99A6-2C7667119F77}" type="sibTrans" cxnId="{BB8F05F7-A645-40FD-A2B7-6AFF39429D51}">
      <dgm:prSet/>
      <dgm:spPr/>
      <dgm:t>
        <a:bodyPr/>
        <a:lstStyle/>
        <a:p>
          <a:endParaRPr lang="en-US"/>
        </a:p>
      </dgm:t>
    </dgm:pt>
    <dgm:pt modelId="{F11BC052-D1BC-42F3-B559-C8FF08357D6D}">
      <dgm:prSet/>
      <dgm:spPr/>
      <dgm:t>
        <a:bodyPr/>
        <a:lstStyle/>
        <a:p>
          <a:r>
            <a:rPr lang="zh-CN"/>
            <a:t>由两个表达式组成</a:t>
          </a:r>
          <a:endParaRPr lang="en-US"/>
        </a:p>
      </dgm:t>
    </dgm:pt>
    <dgm:pt modelId="{E69252AC-570A-4D4C-978B-AC86DC2E9A14}" type="parTrans" cxnId="{35BB7537-FE4B-4822-91F8-D72E947EA751}">
      <dgm:prSet/>
      <dgm:spPr/>
      <dgm:t>
        <a:bodyPr/>
        <a:lstStyle/>
        <a:p>
          <a:endParaRPr lang="en-US"/>
        </a:p>
      </dgm:t>
    </dgm:pt>
    <dgm:pt modelId="{F2A06B4E-C11F-47F9-AB5A-3DFCADA1DB82}" type="sibTrans" cxnId="{35BB7537-FE4B-4822-91F8-D72E947EA751}">
      <dgm:prSet/>
      <dgm:spPr/>
      <dgm:t>
        <a:bodyPr/>
        <a:lstStyle/>
        <a:p>
          <a:endParaRPr lang="en-US"/>
        </a:p>
      </dgm:t>
    </dgm:pt>
    <dgm:pt modelId="{8F3BC28C-EEEF-4FB4-8195-2A7B8B260643}">
      <dgm:prSet/>
      <dgm:spPr/>
      <dgm:t>
        <a:bodyPr/>
        <a:lstStyle/>
        <a:p>
          <a:r>
            <a:rPr lang="zh-CN"/>
            <a:t>第一个表达式使用 </a:t>
          </a:r>
          <a:r>
            <a:rPr lang="en-US"/>
            <a:t>. </a:t>
          </a:r>
          <a:r>
            <a:rPr lang="zh-CN"/>
            <a:t>操作符来执行成员的查找</a:t>
          </a:r>
          <a:endParaRPr lang="en-US"/>
        </a:p>
      </dgm:t>
    </dgm:pt>
    <dgm:pt modelId="{1FE79CCC-91D8-4931-93FD-8DE451065EBB}" type="parTrans" cxnId="{F2886631-FD66-4C6F-B686-47D43F2BB04A}">
      <dgm:prSet/>
      <dgm:spPr/>
      <dgm:t>
        <a:bodyPr/>
        <a:lstStyle/>
        <a:p>
          <a:endParaRPr lang="en-US"/>
        </a:p>
      </dgm:t>
    </dgm:pt>
    <dgm:pt modelId="{DA9B0543-B210-432F-8ED1-CFAEBF56A8A0}" type="sibTrans" cxnId="{F2886631-FD66-4C6F-B686-47D43F2BB04A}">
      <dgm:prSet/>
      <dgm:spPr/>
      <dgm:t>
        <a:bodyPr/>
        <a:lstStyle/>
        <a:p>
          <a:endParaRPr lang="en-US"/>
        </a:p>
      </dgm:t>
    </dgm:pt>
    <dgm:pt modelId="{6FEBA00C-3708-498A-AA4F-EB0A2B365970}">
      <dgm:prSet/>
      <dgm:spPr/>
      <dgm:t>
        <a:bodyPr/>
        <a:lstStyle/>
        <a:p>
          <a:r>
            <a:rPr lang="zh-CN"/>
            <a:t>第二个表达式使用 </a:t>
          </a:r>
          <a:r>
            <a:rPr lang="en-US"/>
            <a:t>() </a:t>
          </a:r>
          <a:r>
            <a:rPr lang="zh-CN"/>
            <a:t>操作符来实现了方法的调用</a:t>
          </a:r>
          <a:endParaRPr lang="en-US"/>
        </a:p>
      </dgm:t>
    </dgm:pt>
    <dgm:pt modelId="{70FC1DB3-4981-4C62-9C9C-7027D2A67EFD}" type="parTrans" cxnId="{DE89C8E5-22BB-49EA-A876-B61B9DE1CBE6}">
      <dgm:prSet/>
      <dgm:spPr/>
      <dgm:t>
        <a:bodyPr/>
        <a:lstStyle/>
        <a:p>
          <a:endParaRPr lang="en-US"/>
        </a:p>
      </dgm:t>
    </dgm:pt>
    <dgm:pt modelId="{70CCE658-3EEF-4C9F-9D43-35716DE0B4D7}" type="sibTrans" cxnId="{DE89C8E5-22BB-49EA-A876-B61B9DE1CBE6}">
      <dgm:prSet/>
      <dgm:spPr/>
      <dgm:t>
        <a:bodyPr/>
        <a:lstStyle/>
        <a:p>
          <a:endParaRPr lang="en-US"/>
        </a:p>
      </dgm:t>
    </dgm:pt>
    <dgm:pt modelId="{DF8DFC87-36E1-4594-90E3-FB1D8BCD1CAF}" type="pres">
      <dgm:prSet presAssocID="{F780B864-8745-4D2D-B628-CB1F8ECAFDF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965075A-87AC-419B-92CE-AF3A8A23C654}" type="pres">
      <dgm:prSet presAssocID="{B6AF4D35-A2F9-4F9B-8CA5-BF8D580E0984}" presName="root1" presStyleCnt="0"/>
      <dgm:spPr/>
    </dgm:pt>
    <dgm:pt modelId="{A81F5BF1-668B-4D7B-8F9D-DADC21104CEE}" type="pres">
      <dgm:prSet presAssocID="{B6AF4D35-A2F9-4F9B-8CA5-BF8D580E0984}" presName="LevelOneTextNode" presStyleLbl="node0" presStyleIdx="0" presStyleCnt="2">
        <dgm:presLayoutVars>
          <dgm:chPref val="3"/>
        </dgm:presLayoutVars>
      </dgm:prSet>
      <dgm:spPr/>
    </dgm:pt>
    <dgm:pt modelId="{A420F31C-81F6-4CB8-B209-81F82BE73391}" type="pres">
      <dgm:prSet presAssocID="{B6AF4D35-A2F9-4F9B-8CA5-BF8D580E0984}" presName="level2hierChild" presStyleCnt="0"/>
      <dgm:spPr/>
    </dgm:pt>
    <dgm:pt modelId="{8465846A-7B29-4C7A-8172-FE3100691558}" type="pres">
      <dgm:prSet presAssocID="{170CF21C-A91B-4986-B1FF-2F1CEF72F411}" presName="root1" presStyleCnt="0"/>
      <dgm:spPr/>
    </dgm:pt>
    <dgm:pt modelId="{91203964-22DC-469B-852F-7AB5158B573B}" type="pres">
      <dgm:prSet presAssocID="{170CF21C-A91B-4986-B1FF-2F1CEF72F411}" presName="LevelOneTextNode" presStyleLbl="node0" presStyleIdx="1" presStyleCnt="2">
        <dgm:presLayoutVars>
          <dgm:chPref val="3"/>
        </dgm:presLayoutVars>
      </dgm:prSet>
      <dgm:spPr/>
    </dgm:pt>
    <dgm:pt modelId="{041974DB-1D64-45C6-B973-E641FF62F32D}" type="pres">
      <dgm:prSet presAssocID="{170CF21C-A91B-4986-B1FF-2F1CEF72F411}" presName="level2hierChild" presStyleCnt="0"/>
      <dgm:spPr/>
    </dgm:pt>
    <dgm:pt modelId="{6B6A267C-4CCA-4325-B9D4-01842CC28C3E}" type="pres">
      <dgm:prSet presAssocID="{E69252AC-570A-4D4C-978B-AC86DC2E9A14}" presName="conn2-1" presStyleLbl="parChTrans1D2" presStyleIdx="0" presStyleCnt="3"/>
      <dgm:spPr/>
    </dgm:pt>
    <dgm:pt modelId="{8FA1072C-55C7-4005-9A53-DAAE7A591190}" type="pres">
      <dgm:prSet presAssocID="{E69252AC-570A-4D4C-978B-AC86DC2E9A14}" presName="connTx" presStyleLbl="parChTrans1D2" presStyleIdx="0" presStyleCnt="3"/>
      <dgm:spPr/>
    </dgm:pt>
    <dgm:pt modelId="{FAFB0238-30F1-4D53-85C9-99B689E71104}" type="pres">
      <dgm:prSet presAssocID="{F11BC052-D1BC-42F3-B559-C8FF08357D6D}" presName="root2" presStyleCnt="0"/>
      <dgm:spPr/>
    </dgm:pt>
    <dgm:pt modelId="{7C664860-27F7-41B1-BA73-14C874C99B58}" type="pres">
      <dgm:prSet presAssocID="{F11BC052-D1BC-42F3-B559-C8FF08357D6D}" presName="LevelTwoTextNode" presStyleLbl="node2" presStyleIdx="0" presStyleCnt="3">
        <dgm:presLayoutVars>
          <dgm:chPref val="3"/>
        </dgm:presLayoutVars>
      </dgm:prSet>
      <dgm:spPr/>
    </dgm:pt>
    <dgm:pt modelId="{42ED98A0-7AFA-4ECD-BCAA-0D0A1BD4F247}" type="pres">
      <dgm:prSet presAssocID="{F11BC052-D1BC-42F3-B559-C8FF08357D6D}" presName="level3hierChild" presStyleCnt="0"/>
      <dgm:spPr/>
    </dgm:pt>
    <dgm:pt modelId="{DB1A8ECA-B7C1-4498-AF12-66337F4A923F}" type="pres">
      <dgm:prSet presAssocID="{1FE79CCC-91D8-4931-93FD-8DE451065EBB}" presName="conn2-1" presStyleLbl="parChTrans1D2" presStyleIdx="1" presStyleCnt="3"/>
      <dgm:spPr/>
    </dgm:pt>
    <dgm:pt modelId="{5E89F8CF-1024-489F-A3F3-CBBC967613FC}" type="pres">
      <dgm:prSet presAssocID="{1FE79CCC-91D8-4931-93FD-8DE451065EBB}" presName="connTx" presStyleLbl="parChTrans1D2" presStyleIdx="1" presStyleCnt="3"/>
      <dgm:spPr/>
    </dgm:pt>
    <dgm:pt modelId="{223DBD58-36DD-4F02-9D6C-D1D9D1315E25}" type="pres">
      <dgm:prSet presAssocID="{8F3BC28C-EEEF-4FB4-8195-2A7B8B260643}" presName="root2" presStyleCnt="0"/>
      <dgm:spPr/>
    </dgm:pt>
    <dgm:pt modelId="{626A9A6D-7CA6-4931-8BDC-C920F802B00C}" type="pres">
      <dgm:prSet presAssocID="{8F3BC28C-EEEF-4FB4-8195-2A7B8B260643}" presName="LevelTwoTextNode" presStyleLbl="node2" presStyleIdx="1" presStyleCnt="3">
        <dgm:presLayoutVars>
          <dgm:chPref val="3"/>
        </dgm:presLayoutVars>
      </dgm:prSet>
      <dgm:spPr/>
    </dgm:pt>
    <dgm:pt modelId="{9D1A1F77-A3D4-4981-80C8-5CCC21AC3210}" type="pres">
      <dgm:prSet presAssocID="{8F3BC28C-EEEF-4FB4-8195-2A7B8B260643}" presName="level3hierChild" presStyleCnt="0"/>
      <dgm:spPr/>
    </dgm:pt>
    <dgm:pt modelId="{73C6BA7B-2269-4A59-A28A-D9A61DAF168B}" type="pres">
      <dgm:prSet presAssocID="{70FC1DB3-4981-4C62-9C9C-7027D2A67EFD}" presName="conn2-1" presStyleLbl="parChTrans1D2" presStyleIdx="2" presStyleCnt="3"/>
      <dgm:spPr/>
    </dgm:pt>
    <dgm:pt modelId="{542C0FB9-C9AB-4B10-BEAF-50D078B98608}" type="pres">
      <dgm:prSet presAssocID="{70FC1DB3-4981-4C62-9C9C-7027D2A67EFD}" presName="connTx" presStyleLbl="parChTrans1D2" presStyleIdx="2" presStyleCnt="3"/>
      <dgm:spPr/>
    </dgm:pt>
    <dgm:pt modelId="{C3279BDF-C0E2-40BB-AD60-D67C5A023FC9}" type="pres">
      <dgm:prSet presAssocID="{6FEBA00C-3708-498A-AA4F-EB0A2B365970}" presName="root2" presStyleCnt="0"/>
      <dgm:spPr/>
    </dgm:pt>
    <dgm:pt modelId="{2B9ECB3D-D162-4E51-8657-E81A4815EB66}" type="pres">
      <dgm:prSet presAssocID="{6FEBA00C-3708-498A-AA4F-EB0A2B365970}" presName="LevelTwoTextNode" presStyleLbl="node2" presStyleIdx="2" presStyleCnt="3">
        <dgm:presLayoutVars>
          <dgm:chPref val="3"/>
        </dgm:presLayoutVars>
      </dgm:prSet>
      <dgm:spPr/>
    </dgm:pt>
    <dgm:pt modelId="{561F9715-CCB3-4C3E-9866-7958FE09CBEF}" type="pres">
      <dgm:prSet presAssocID="{6FEBA00C-3708-498A-AA4F-EB0A2B365970}" presName="level3hierChild" presStyleCnt="0"/>
      <dgm:spPr/>
    </dgm:pt>
  </dgm:ptLst>
  <dgm:cxnLst>
    <dgm:cxn modelId="{D873A509-1D2D-47A7-91F4-2D1CBF5E9908}" type="presOf" srcId="{F11BC052-D1BC-42F3-B559-C8FF08357D6D}" destId="{7C664860-27F7-41B1-BA73-14C874C99B58}" srcOrd="0" destOrd="0" presId="urn:microsoft.com/office/officeart/2005/8/layout/hierarchy2"/>
    <dgm:cxn modelId="{6EFDF72D-8348-4028-BDC8-89C0585DD90E}" type="presOf" srcId="{170CF21C-A91B-4986-B1FF-2F1CEF72F411}" destId="{91203964-22DC-469B-852F-7AB5158B573B}" srcOrd="0" destOrd="0" presId="urn:microsoft.com/office/officeart/2005/8/layout/hierarchy2"/>
    <dgm:cxn modelId="{47292C2E-BC1F-481A-8C17-2C6160E41E2D}" type="presOf" srcId="{1FE79CCC-91D8-4931-93FD-8DE451065EBB}" destId="{DB1A8ECA-B7C1-4498-AF12-66337F4A923F}" srcOrd="0" destOrd="0" presId="urn:microsoft.com/office/officeart/2005/8/layout/hierarchy2"/>
    <dgm:cxn modelId="{F2886631-FD66-4C6F-B686-47D43F2BB04A}" srcId="{170CF21C-A91B-4986-B1FF-2F1CEF72F411}" destId="{8F3BC28C-EEEF-4FB4-8195-2A7B8B260643}" srcOrd="1" destOrd="0" parTransId="{1FE79CCC-91D8-4931-93FD-8DE451065EBB}" sibTransId="{DA9B0543-B210-432F-8ED1-CFAEBF56A8A0}"/>
    <dgm:cxn modelId="{35BB7537-FE4B-4822-91F8-D72E947EA751}" srcId="{170CF21C-A91B-4986-B1FF-2F1CEF72F411}" destId="{F11BC052-D1BC-42F3-B559-C8FF08357D6D}" srcOrd="0" destOrd="0" parTransId="{E69252AC-570A-4D4C-978B-AC86DC2E9A14}" sibTransId="{F2A06B4E-C11F-47F9-AB5A-3DFCADA1DB82}"/>
    <dgm:cxn modelId="{271F855B-F033-4EF6-B452-448B233A5935}" type="presOf" srcId="{E69252AC-570A-4D4C-978B-AC86DC2E9A14}" destId="{6B6A267C-4CCA-4325-B9D4-01842CC28C3E}" srcOrd="0" destOrd="0" presId="urn:microsoft.com/office/officeart/2005/8/layout/hierarchy2"/>
    <dgm:cxn modelId="{22888D60-606F-4F78-8865-D37ADAC9058F}" type="presOf" srcId="{70FC1DB3-4981-4C62-9C9C-7027D2A67EFD}" destId="{542C0FB9-C9AB-4B10-BEAF-50D078B98608}" srcOrd="1" destOrd="0" presId="urn:microsoft.com/office/officeart/2005/8/layout/hierarchy2"/>
    <dgm:cxn modelId="{0A50BFBF-358E-453F-BCAB-FD224E837B80}" type="presOf" srcId="{6FEBA00C-3708-498A-AA4F-EB0A2B365970}" destId="{2B9ECB3D-D162-4E51-8657-E81A4815EB66}" srcOrd="0" destOrd="0" presId="urn:microsoft.com/office/officeart/2005/8/layout/hierarchy2"/>
    <dgm:cxn modelId="{4CF097C0-DA9B-48FB-811C-EC01499F2B0F}" srcId="{F780B864-8745-4D2D-B628-CB1F8ECAFDF1}" destId="{B6AF4D35-A2F9-4F9B-8CA5-BF8D580E0984}" srcOrd="0" destOrd="0" parTransId="{8F2136AD-02DB-4A97-9AA1-6B47D6773ED4}" sibTransId="{18958834-4464-4E5C-8760-1B186BB98B45}"/>
    <dgm:cxn modelId="{AF9322DE-2FC7-4A9D-A456-6614789C280B}" type="presOf" srcId="{B6AF4D35-A2F9-4F9B-8CA5-BF8D580E0984}" destId="{A81F5BF1-668B-4D7B-8F9D-DADC21104CEE}" srcOrd="0" destOrd="0" presId="urn:microsoft.com/office/officeart/2005/8/layout/hierarchy2"/>
    <dgm:cxn modelId="{3AF95DE4-2E86-480A-AE12-852A81640536}" type="presOf" srcId="{F780B864-8745-4D2D-B628-CB1F8ECAFDF1}" destId="{DF8DFC87-36E1-4594-90E3-FB1D8BCD1CAF}" srcOrd="0" destOrd="0" presId="urn:microsoft.com/office/officeart/2005/8/layout/hierarchy2"/>
    <dgm:cxn modelId="{DE89C8E5-22BB-49EA-A876-B61B9DE1CBE6}" srcId="{170CF21C-A91B-4986-B1FF-2F1CEF72F411}" destId="{6FEBA00C-3708-498A-AA4F-EB0A2B365970}" srcOrd="2" destOrd="0" parTransId="{70FC1DB3-4981-4C62-9C9C-7027D2A67EFD}" sibTransId="{70CCE658-3EEF-4C9F-9D43-35716DE0B4D7}"/>
    <dgm:cxn modelId="{53131FEB-A98F-49A4-BE39-A7AA4AA8001A}" type="presOf" srcId="{1FE79CCC-91D8-4931-93FD-8DE451065EBB}" destId="{5E89F8CF-1024-489F-A3F3-CBBC967613FC}" srcOrd="1" destOrd="0" presId="urn:microsoft.com/office/officeart/2005/8/layout/hierarchy2"/>
    <dgm:cxn modelId="{23C450EB-734D-4AAA-8517-F67952F9DEF7}" type="presOf" srcId="{70FC1DB3-4981-4C62-9C9C-7027D2A67EFD}" destId="{73C6BA7B-2269-4A59-A28A-D9A61DAF168B}" srcOrd="0" destOrd="0" presId="urn:microsoft.com/office/officeart/2005/8/layout/hierarchy2"/>
    <dgm:cxn modelId="{87BD19ED-AA4E-4156-A766-D5066F2E42F4}" type="presOf" srcId="{E69252AC-570A-4D4C-978B-AC86DC2E9A14}" destId="{8FA1072C-55C7-4005-9A53-DAAE7A591190}" srcOrd="1" destOrd="0" presId="urn:microsoft.com/office/officeart/2005/8/layout/hierarchy2"/>
    <dgm:cxn modelId="{A71D18F5-53CB-4B79-B76E-E3C41B4AD084}" type="presOf" srcId="{8F3BC28C-EEEF-4FB4-8195-2A7B8B260643}" destId="{626A9A6D-7CA6-4931-8BDC-C920F802B00C}" srcOrd="0" destOrd="0" presId="urn:microsoft.com/office/officeart/2005/8/layout/hierarchy2"/>
    <dgm:cxn modelId="{BB8F05F7-A645-40FD-A2B7-6AFF39429D51}" srcId="{F780B864-8745-4D2D-B628-CB1F8ECAFDF1}" destId="{170CF21C-A91B-4986-B1FF-2F1CEF72F411}" srcOrd="1" destOrd="0" parTransId="{019386DD-5B3E-47A1-80F9-2EDA9403E7A7}" sibTransId="{AB5B0371-A1E3-468E-99A6-2C7667119F77}"/>
    <dgm:cxn modelId="{716021EE-959F-4BA4-B522-294CA2458BE8}" type="presParOf" srcId="{DF8DFC87-36E1-4594-90E3-FB1D8BCD1CAF}" destId="{7965075A-87AC-419B-92CE-AF3A8A23C654}" srcOrd="0" destOrd="0" presId="urn:microsoft.com/office/officeart/2005/8/layout/hierarchy2"/>
    <dgm:cxn modelId="{A5666F8F-3B73-4823-B4CA-0016E7611176}" type="presParOf" srcId="{7965075A-87AC-419B-92CE-AF3A8A23C654}" destId="{A81F5BF1-668B-4D7B-8F9D-DADC21104CEE}" srcOrd="0" destOrd="0" presId="urn:microsoft.com/office/officeart/2005/8/layout/hierarchy2"/>
    <dgm:cxn modelId="{AF62662C-15C8-4B9A-8759-5A968B31E436}" type="presParOf" srcId="{7965075A-87AC-419B-92CE-AF3A8A23C654}" destId="{A420F31C-81F6-4CB8-B209-81F82BE73391}" srcOrd="1" destOrd="0" presId="urn:microsoft.com/office/officeart/2005/8/layout/hierarchy2"/>
    <dgm:cxn modelId="{CB01DA9B-EDE6-4CE6-ACAC-96EAF554C63D}" type="presParOf" srcId="{DF8DFC87-36E1-4594-90E3-FB1D8BCD1CAF}" destId="{8465846A-7B29-4C7A-8172-FE3100691558}" srcOrd="1" destOrd="0" presId="urn:microsoft.com/office/officeart/2005/8/layout/hierarchy2"/>
    <dgm:cxn modelId="{7B646E17-BB19-4BA6-A275-C5126A207E56}" type="presParOf" srcId="{8465846A-7B29-4C7A-8172-FE3100691558}" destId="{91203964-22DC-469B-852F-7AB5158B573B}" srcOrd="0" destOrd="0" presId="urn:microsoft.com/office/officeart/2005/8/layout/hierarchy2"/>
    <dgm:cxn modelId="{6F2DDA03-D41F-4F1F-810E-AA59A3FAA101}" type="presParOf" srcId="{8465846A-7B29-4C7A-8172-FE3100691558}" destId="{041974DB-1D64-45C6-B973-E641FF62F32D}" srcOrd="1" destOrd="0" presId="urn:microsoft.com/office/officeart/2005/8/layout/hierarchy2"/>
    <dgm:cxn modelId="{55A37AB3-0DC2-493C-83B2-19F268359FCF}" type="presParOf" srcId="{041974DB-1D64-45C6-B973-E641FF62F32D}" destId="{6B6A267C-4CCA-4325-B9D4-01842CC28C3E}" srcOrd="0" destOrd="0" presId="urn:microsoft.com/office/officeart/2005/8/layout/hierarchy2"/>
    <dgm:cxn modelId="{17EDD889-2E0C-41DC-ACE1-2C210DFF700F}" type="presParOf" srcId="{6B6A267C-4CCA-4325-B9D4-01842CC28C3E}" destId="{8FA1072C-55C7-4005-9A53-DAAE7A591190}" srcOrd="0" destOrd="0" presId="urn:microsoft.com/office/officeart/2005/8/layout/hierarchy2"/>
    <dgm:cxn modelId="{2B538C7C-6586-4E73-96C2-C237F1568500}" type="presParOf" srcId="{041974DB-1D64-45C6-B973-E641FF62F32D}" destId="{FAFB0238-30F1-4D53-85C9-99B689E71104}" srcOrd="1" destOrd="0" presId="urn:microsoft.com/office/officeart/2005/8/layout/hierarchy2"/>
    <dgm:cxn modelId="{0CEFCC03-1271-467A-8222-F8CCEDBE18AB}" type="presParOf" srcId="{FAFB0238-30F1-4D53-85C9-99B689E71104}" destId="{7C664860-27F7-41B1-BA73-14C874C99B58}" srcOrd="0" destOrd="0" presId="urn:microsoft.com/office/officeart/2005/8/layout/hierarchy2"/>
    <dgm:cxn modelId="{0BF9BE4D-0C66-4BC6-AD43-6CD6263418D6}" type="presParOf" srcId="{FAFB0238-30F1-4D53-85C9-99B689E71104}" destId="{42ED98A0-7AFA-4ECD-BCAA-0D0A1BD4F247}" srcOrd="1" destOrd="0" presId="urn:microsoft.com/office/officeart/2005/8/layout/hierarchy2"/>
    <dgm:cxn modelId="{9A615A64-4B1C-4413-B164-8EBAC2478ABB}" type="presParOf" srcId="{041974DB-1D64-45C6-B973-E641FF62F32D}" destId="{DB1A8ECA-B7C1-4498-AF12-66337F4A923F}" srcOrd="2" destOrd="0" presId="urn:microsoft.com/office/officeart/2005/8/layout/hierarchy2"/>
    <dgm:cxn modelId="{5C886400-E91A-40F4-8554-4B629DCEC0E6}" type="presParOf" srcId="{DB1A8ECA-B7C1-4498-AF12-66337F4A923F}" destId="{5E89F8CF-1024-489F-A3F3-CBBC967613FC}" srcOrd="0" destOrd="0" presId="urn:microsoft.com/office/officeart/2005/8/layout/hierarchy2"/>
    <dgm:cxn modelId="{87D1CBBA-B4CC-422E-AD5D-165BCC961140}" type="presParOf" srcId="{041974DB-1D64-45C6-B973-E641FF62F32D}" destId="{223DBD58-36DD-4F02-9D6C-D1D9D1315E25}" srcOrd="3" destOrd="0" presId="urn:microsoft.com/office/officeart/2005/8/layout/hierarchy2"/>
    <dgm:cxn modelId="{94B84CEE-5565-4263-9CFB-95EEFC639491}" type="presParOf" srcId="{223DBD58-36DD-4F02-9D6C-D1D9D1315E25}" destId="{626A9A6D-7CA6-4931-8BDC-C920F802B00C}" srcOrd="0" destOrd="0" presId="urn:microsoft.com/office/officeart/2005/8/layout/hierarchy2"/>
    <dgm:cxn modelId="{969A4799-7E7D-4435-8A87-44CA9F7C082A}" type="presParOf" srcId="{223DBD58-36DD-4F02-9D6C-D1D9D1315E25}" destId="{9D1A1F77-A3D4-4981-80C8-5CCC21AC3210}" srcOrd="1" destOrd="0" presId="urn:microsoft.com/office/officeart/2005/8/layout/hierarchy2"/>
    <dgm:cxn modelId="{35046EF7-7514-4D22-B000-73A2ACE30E0B}" type="presParOf" srcId="{041974DB-1D64-45C6-B973-E641FF62F32D}" destId="{73C6BA7B-2269-4A59-A28A-D9A61DAF168B}" srcOrd="4" destOrd="0" presId="urn:microsoft.com/office/officeart/2005/8/layout/hierarchy2"/>
    <dgm:cxn modelId="{74E1F0E1-8530-41FF-BFA5-4BD9C714E60C}" type="presParOf" srcId="{73C6BA7B-2269-4A59-A28A-D9A61DAF168B}" destId="{542C0FB9-C9AB-4B10-BEAF-50D078B98608}" srcOrd="0" destOrd="0" presId="urn:microsoft.com/office/officeart/2005/8/layout/hierarchy2"/>
    <dgm:cxn modelId="{E24CAEB6-D897-4B8A-80CB-CAB9C849AECB}" type="presParOf" srcId="{041974DB-1D64-45C6-B973-E641FF62F32D}" destId="{C3279BDF-C0E2-40BB-AD60-D67C5A023FC9}" srcOrd="5" destOrd="0" presId="urn:microsoft.com/office/officeart/2005/8/layout/hierarchy2"/>
    <dgm:cxn modelId="{CDDD1364-2031-40D6-B747-294B7F8A3F1F}" type="presParOf" srcId="{C3279BDF-C0E2-40BB-AD60-D67C5A023FC9}" destId="{2B9ECB3D-D162-4E51-8657-E81A4815EB66}" srcOrd="0" destOrd="0" presId="urn:microsoft.com/office/officeart/2005/8/layout/hierarchy2"/>
    <dgm:cxn modelId="{EC2CEFB1-0EC4-4068-A28A-6BFFE704F629}" type="presParOf" srcId="{C3279BDF-C0E2-40BB-AD60-D67C5A023FC9}" destId="{561F9715-CCB3-4C3E-9866-7958FE09CB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5340D3-EEBA-4BB6-8754-C010339A65D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5C59624-D4A2-41B4-B735-0C0F40615F14}">
      <dgm:prSet/>
      <dgm:spPr/>
      <dgm:t>
        <a:bodyPr/>
        <a:lstStyle/>
        <a:p>
          <a:r>
            <a:rPr lang="zh-CN"/>
            <a:t>就是没有值的表达式</a:t>
          </a:r>
          <a:endParaRPr lang="en-US"/>
        </a:p>
      </dgm:t>
    </dgm:pt>
    <dgm:pt modelId="{DA2ACAFD-4A94-48CD-818D-79F992615F67}" type="parTrans" cxnId="{B54E4408-F301-4524-8533-D33B385CB7EB}">
      <dgm:prSet/>
      <dgm:spPr/>
      <dgm:t>
        <a:bodyPr/>
        <a:lstStyle/>
        <a:p>
          <a:endParaRPr lang="en-US"/>
        </a:p>
      </dgm:t>
    </dgm:pt>
    <dgm:pt modelId="{99D1B920-F13A-4356-A93B-94D38B8DD7ED}" type="sibTrans" cxnId="{B54E4408-F301-4524-8533-D33B385CB7EB}">
      <dgm:prSet/>
      <dgm:spPr/>
      <dgm:t>
        <a:bodyPr/>
        <a:lstStyle/>
        <a:p>
          <a:endParaRPr lang="en-US"/>
        </a:p>
      </dgm:t>
    </dgm:pt>
    <dgm:pt modelId="{05E71102-1B1F-408E-B0A9-0E2FDE58F75A}">
      <dgm:prSet/>
      <dgm:spPr/>
      <dgm:t>
        <a:bodyPr/>
        <a:lstStyle/>
        <a:p>
          <a:r>
            <a:rPr lang="en-US"/>
            <a:t>Console.WriteLine(1)</a:t>
          </a:r>
        </a:p>
      </dgm:t>
    </dgm:pt>
    <dgm:pt modelId="{3F1304D1-21E7-48E4-868C-7E0940F0FB04}" type="parTrans" cxnId="{33682213-9A53-48E5-A637-2D380B25802B}">
      <dgm:prSet/>
      <dgm:spPr/>
      <dgm:t>
        <a:bodyPr/>
        <a:lstStyle/>
        <a:p>
          <a:endParaRPr lang="en-US"/>
        </a:p>
      </dgm:t>
    </dgm:pt>
    <dgm:pt modelId="{EBC9002D-122F-4084-856B-ECF3235DA557}" type="sibTrans" cxnId="{33682213-9A53-48E5-A637-2D380B25802B}">
      <dgm:prSet/>
      <dgm:spPr/>
      <dgm:t>
        <a:bodyPr/>
        <a:lstStyle/>
        <a:p>
          <a:endParaRPr lang="en-US"/>
        </a:p>
      </dgm:t>
    </dgm:pt>
    <dgm:pt modelId="{DFE66223-3796-4F82-8BF3-318653B680A6}">
      <dgm:prSet/>
      <dgm:spPr/>
      <dgm:t>
        <a:bodyPr/>
        <a:lstStyle/>
        <a:p>
          <a:r>
            <a:rPr lang="zh-CN"/>
            <a:t>无法用于构建更复杂的表达式</a:t>
          </a:r>
          <a:endParaRPr lang="en-US"/>
        </a:p>
      </dgm:t>
    </dgm:pt>
    <dgm:pt modelId="{6734EB0D-6C8A-444B-AFEE-5BF6AA7CDACA}" type="parTrans" cxnId="{FC2105FF-E18F-4258-B79F-7391A518E0A8}">
      <dgm:prSet/>
      <dgm:spPr/>
      <dgm:t>
        <a:bodyPr/>
        <a:lstStyle/>
        <a:p>
          <a:endParaRPr lang="en-US"/>
        </a:p>
      </dgm:t>
    </dgm:pt>
    <dgm:pt modelId="{5A129228-D309-4BBD-8455-F0E35DC3AF63}" type="sibTrans" cxnId="{FC2105FF-E18F-4258-B79F-7391A518E0A8}">
      <dgm:prSet/>
      <dgm:spPr/>
      <dgm:t>
        <a:bodyPr/>
        <a:lstStyle/>
        <a:p>
          <a:endParaRPr lang="en-US"/>
        </a:p>
      </dgm:t>
    </dgm:pt>
    <dgm:pt modelId="{2C709B41-E412-4ABD-A964-01F6E079AFAC}" type="pres">
      <dgm:prSet presAssocID="{425340D3-EEBA-4BB6-8754-C010339A65D0}" presName="Name0" presStyleCnt="0">
        <dgm:presLayoutVars>
          <dgm:dir/>
          <dgm:animLvl val="lvl"/>
          <dgm:resizeHandles val="exact"/>
        </dgm:presLayoutVars>
      </dgm:prSet>
      <dgm:spPr/>
    </dgm:pt>
    <dgm:pt modelId="{2CCFA689-110B-4613-9507-B3C2C30C6DCA}" type="pres">
      <dgm:prSet presAssocID="{85C59624-D4A2-41B4-B735-0C0F40615F14}" presName="composite" presStyleCnt="0"/>
      <dgm:spPr/>
    </dgm:pt>
    <dgm:pt modelId="{411B0AEC-8F49-4FC9-9201-99D6083C70F1}" type="pres">
      <dgm:prSet presAssocID="{85C59624-D4A2-41B4-B735-0C0F40615F1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08D4798-4F7F-48D3-B1E7-F715CEC8EE90}" type="pres">
      <dgm:prSet presAssocID="{85C59624-D4A2-41B4-B735-0C0F40615F14}" presName="desTx" presStyleLbl="alignAccFollowNode1" presStyleIdx="0" presStyleCnt="2">
        <dgm:presLayoutVars>
          <dgm:bulletEnabled val="1"/>
        </dgm:presLayoutVars>
      </dgm:prSet>
      <dgm:spPr/>
    </dgm:pt>
    <dgm:pt modelId="{ED1B75E1-870B-46DA-84A4-B611DF75169E}" type="pres">
      <dgm:prSet presAssocID="{99D1B920-F13A-4356-A93B-94D38B8DD7ED}" presName="space" presStyleCnt="0"/>
      <dgm:spPr/>
    </dgm:pt>
    <dgm:pt modelId="{0FCB053E-0814-44CA-B4BF-9581DBF4368C}" type="pres">
      <dgm:prSet presAssocID="{DFE66223-3796-4F82-8BF3-318653B680A6}" presName="composite" presStyleCnt="0"/>
      <dgm:spPr/>
    </dgm:pt>
    <dgm:pt modelId="{102D8407-40AA-4A9C-966A-4D27FF96D2EF}" type="pres">
      <dgm:prSet presAssocID="{DFE66223-3796-4F82-8BF3-318653B680A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A16327F-E51E-4879-9542-4B86BBAFB950}" type="pres">
      <dgm:prSet presAssocID="{DFE66223-3796-4F82-8BF3-318653B680A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54E4408-F301-4524-8533-D33B385CB7EB}" srcId="{425340D3-EEBA-4BB6-8754-C010339A65D0}" destId="{85C59624-D4A2-41B4-B735-0C0F40615F14}" srcOrd="0" destOrd="0" parTransId="{DA2ACAFD-4A94-48CD-818D-79F992615F67}" sibTransId="{99D1B920-F13A-4356-A93B-94D38B8DD7ED}"/>
    <dgm:cxn modelId="{33682213-9A53-48E5-A637-2D380B25802B}" srcId="{85C59624-D4A2-41B4-B735-0C0F40615F14}" destId="{05E71102-1B1F-408E-B0A9-0E2FDE58F75A}" srcOrd="0" destOrd="0" parTransId="{3F1304D1-21E7-48E4-868C-7E0940F0FB04}" sibTransId="{EBC9002D-122F-4084-856B-ECF3235DA557}"/>
    <dgm:cxn modelId="{6B86E913-BB58-4A94-AD6C-1DB09E514B02}" type="presOf" srcId="{85C59624-D4A2-41B4-B735-0C0F40615F14}" destId="{411B0AEC-8F49-4FC9-9201-99D6083C70F1}" srcOrd="0" destOrd="0" presId="urn:microsoft.com/office/officeart/2005/8/layout/hList1"/>
    <dgm:cxn modelId="{800A125B-3FED-4704-9CBF-927DF962EFC7}" type="presOf" srcId="{425340D3-EEBA-4BB6-8754-C010339A65D0}" destId="{2C709B41-E412-4ABD-A964-01F6E079AFAC}" srcOrd="0" destOrd="0" presId="urn:microsoft.com/office/officeart/2005/8/layout/hList1"/>
    <dgm:cxn modelId="{CB99D04D-65F4-4114-817D-410A5269FC34}" type="presOf" srcId="{05E71102-1B1F-408E-B0A9-0E2FDE58F75A}" destId="{408D4798-4F7F-48D3-B1E7-F715CEC8EE90}" srcOrd="0" destOrd="0" presId="urn:microsoft.com/office/officeart/2005/8/layout/hList1"/>
    <dgm:cxn modelId="{571F9379-2C20-4277-9F80-BE1079FC7A83}" type="presOf" srcId="{DFE66223-3796-4F82-8BF3-318653B680A6}" destId="{102D8407-40AA-4A9C-966A-4D27FF96D2EF}" srcOrd="0" destOrd="0" presId="urn:microsoft.com/office/officeart/2005/8/layout/hList1"/>
    <dgm:cxn modelId="{FC2105FF-E18F-4258-B79F-7391A518E0A8}" srcId="{425340D3-EEBA-4BB6-8754-C010339A65D0}" destId="{DFE66223-3796-4F82-8BF3-318653B680A6}" srcOrd="1" destOrd="0" parTransId="{6734EB0D-6C8A-444B-AFEE-5BF6AA7CDACA}" sibTransId="{5A129228-D309-4BBD-8455-F0E35DC3AF63}"/>
    <dgm:cxn modelId="{52D765E4-912F-4BC6-BD53-BC262E983E29}" type="presParOf" srcId="{2C709B41-E412-4ABD-A964-01F6E079AFAC}" destId="{2CCFA689-110B-4613-9507-B3C2C30C6DCA}" srcOrd="0" destOrd="0" presId="urn:microsoft.com/office/officeart/2005/8/layout/hList1"/>
    <dgm:cxn modelId="{9E57DEBA-17CF-4934-B53A-758873D7C83A}" type="presParOf" srcId="{2CCFA689-110B-4613-9507-B3C2C30C6DCA}" destId="{411B0AEC-8F49-4FC9-9201-99D6083C70F1}" srcOrd="0" destOrd="0" presId="urn:microsoft.com/office/officeart/2005/8/layout/hList1"/>
    <dgm:cxn modelId="{0B8BD2E9-93C4-43D8-A2C9-20E5830E9D07}" type="presParOf" srcId="{2CCFA689-110B-4613-9507-B3C2C30C6DCA}" destId="{408D4798-4F7F-48D3-B1E7-F715CEC8EE90}" srcOrd="1" destOrd="0" presId="urn:microsoft.com/office/officeart/2005/8/layout/hList1"/>
    <dgm:cxn modelId="{DF43D816-E276-4371-BD5C-97519C0911D6}" type="presParOf" srcId="{2C709B41-E412-4ABD-A964-01F6E079AFAC}" destId="{ED1B75E1-870B-46DA-84A4-B611DF75169E}" srcOrd="1" destOrd="0" presId="urn:microsoft.com/office/officeart/2005/8/layout/hList1"/>
    <dgm:cxn modelId="{8A817A7B-CA61-469C-A2BE-F6C992B250D0}" type="presParOf" srcId="{2C709B41-E412-4ABD-A964-01F6E079AFAC}" destId="{0FCB053E-0814-44CA-B4BF-9581DBF4368C}" srcOrd="2" destOrd="0" presId="urn:microsoft.com/office/officeart/2005/8/layout/hList1"/>
    <dgm:cxn modelId="{ECC7EBD4-919D-4894-9587-DAD424F06922}" type="presParOf" srcId="{0FCB053E-0814-44CA-B4BF-9581DBF4368C}" destId="{102D8407-40AA-4A9C-966A-4D27FF96D2EF}" srcOrd="0" destOrd="0" presId="urn:microsoft.com/office/officeart/2005/8/layout/hList1"/>
    <dgm:cxn modelId="{87691730-A62E-4532-AF33-237993B03D1C}" type="presParOf" srcId="{0FCB053E-0814-44CA-B4BF-9581DBF4368C}" destId="{8A16327F-E51E-4879-9542-4B86BBAFB9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1938CD-628F-47ED-9DD7-BFB11647500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23AAD15-DE73-420C-8CF5-FADCC0812ED1}">
      <dgm:prSet/>
      <dgm:spPr/>
      <dgm:t>
        <a:bodyPr/>
        <a:lstStyle/>
        <a:p>
          <a:r>
            <a:rPr lang="zh-CN"/>
            <a:t>使用 </a:t>
          </a:r>
          <a:r>
            <a:rPr lang="en-US"/>
            <a:t>= </a:t>
          </a:r>
          <a:r>
            <a:rPr lang="zh-CN"/>
            <a:t>把另一个表达式结果赋给一个变量</a:t>
          </a:r>
          <a:endParaRPr lang="en-US"/>
        </a:p>
      </dgm:t>
    </dgm:pt>
    <dgm:pt modelId="{2B180FE8-70FD-4A50-8E86-49A7ED03D158}" type="parTrans" cxnId="{6939E455-9783-4591-BB08-A0190F43EF0B}">
      <dgm:prSet/>
      <dgm:spPr/>
      <dgm:t>
        <a:bodyPr/>
        <a:lstStyle/>
        <a:p>
          <a:endParaRPr lang="en-US"/>
        </a:p>
      </dgm:t>
    </dgm:pt>
    <dgm:pt modelId="{7EA320DA-2649-445D-B056-E4DCD484438F}" type="sibTrans" cxnId="{6939E455-9783-4591-BB08-A0190F43EF0B}">
      <dgm:prSet/>
      <dgm:spPr/>
      <dgm:t>
        <a:bodyPr/>
        <a:lstStyle/>
        <a:p>
          <a:endParaRPr lang="en-US"/>
        </a:p>
      </dgm:t>
    </dgm:pt>
    <dgm:pt modelId="{70AE71A1-8966-4613-95CD-B97A168BA1C2}">
      <dgm:prSet/>
      <dgm:spPr/>
      <dgm:t>
        <a:bodyPr/>
        <a:lstStyle/>
        <a:p>
          <a:r>
            <a:rPr lang="en-US"/>
            <a:t>x</a:t>
          </a:r>
          <a:r>
            <a:rPr lang="zh-CN"/>
            <a:t> </a:t>
          </a:r>
          <a:r>
            <a:rPr lang="en-US"/>
            <a:t>=</a:t>
          </a:r>
          <a:r>
            <a:rPr lang="zh-CN"/>
            <a:t> </a:t>
          </a:r>
          <a:r>
            <a:rPr lang="en-US"/>
            <a:t>x</a:t>
          </a:r>
          <a:r>
            <a:rPr lang="zh-CN"/>
            <a:t> </a:t>
          </a:r>
          <a:r>
            <a:rPr lang="en-US"/>
            <a:t>*</a:t>
          </a:r>
          <a:r>
            <a:rPr lang="zh-CN"/>
            <a:t> </a:t>
          </a:r>
          <a:r>
            <a:rPr lang="en-US"/>
            <a:t>5</a:t>
          </a:r>
        </a:p>
      </dgm:t>
    </dgm:pt>
    <dgm:pt modelId="{E8F4E2F2-3264-4ECC-A3C1-2AC93ECED895}" type="parTrans" cxnId="{FEEAA2B1-100E-4C9F-ABCC-E48C0AB0ABFE}">
      <dgm:prSet/>
      <dgm:spPr/>
      <dgm:t>
        <a:bodyPr/>
        <a:lstStyle/>
        <a:p>
          <a:endParaRPr lang="en-US"/>
        </a:p>
      </dgm:t>
    </dgm:pt>
    <dgm:pt modelId="{7611F241-53F6-4D38-BDE5-E49545E0E359}" type="sibTrans" cxnId="{FEEAA2B1-100E-4C9F-ABCC-E48C0AB0ABFE}">
      <dgm:prSet/>
      <dgm:spPr/>
      <dgm:t>
        <a:bodyPr/>
        <a:lstStyle/>
        <a:p>
          <a:endParaRPr lang="en-US"/>
        </a:p>
      </dgm:t>
    </dgm:pt>
    <dgm:pt modelId="{2280E876-A571-474A-A220-F2111E45A7D3}">
      <dgm:prSet/>
      <dgm:spPr/>
      <dgm:t>
        <a:bodyPr/>
        <a:lstStyle/>
        <a:p>
          <a:r>
            <a:rPr lang="zh-CN"/>
            <a:t>赋值表达式不是</a:t>
          </a:r>
          <a:r>
            <a:rPr lang="en-US"/>
            <a:t>void </a:t>
          </a:r>
          <a:r>
            <a:rPr lang="zh-CN"/>
            <a:t>表达式，它有值，就是被赋的值，所以可以与其他表达式进行组合</a:t>
          </a:r>
          <a:endParaRPr lang="en-US"/>
        </a:p>
      </dgm:t>
    </dgm:pt>
    <dgm:pt modelId="{9AB0A701-284F-4F78-B565-124C53A51ED6}" type="parTrans" cxnId="{7DB76CED-FEF2-4141-836D-E88611E3B4D6}">
      <dgm:prSet/>
      <dgm:spPr/>
      <dgm:t>
        <a:bodyPr/>
        <a:lstStyle/>
        <a:p>
          <a:endParaRPr lang="en-US"/>
        </a:p>
      </dgm:t>
    </dgm:pt>
    <dgm:pt modelId="{38D911AD-9FD1-4222-BC71-FA4CE42019A4}" type="sibTrans" cxnId="{7DB76CED-FEF2-4141-836D-E88611E3B4D6}">
      <dgm:prSet/>
      <dgm:spPr/>
      <dgm:t>
        <a:bodyPr/>
        <a:lstStyle/>
        <a:p>
          <a:endParaRPr lang="en-US"/>
        </a:p>
      </dgm:t>
    </dgm:pt>
    <dgm:pt modelId="{FD7F9A5A-2A0E-4A1A-82B7-7443604B9063}">
      <dgm:prSet/>
      <dgm:spPr/>
      <dgm:t>
        <a:bodyPr/>
        <a:lstStyle/>
        <a:p>
          <a:r>
            <a:rPr lang="en-US"/>
            <a:t>y = 5 * (x = 2) </a:t>
          </a:r>
        </a:p>
      </dgm:t>
    </dgm:pt>
    <dgm:pt modelId="{E2BAF19C-9701-4A58-8FD5-9A75F5AC8B1F}" type="parTrans" cxnId="{8F2268B4-1CB0-4B9A-8FD4-5D6C3773E7CF}">
      <dgm:prSet/>
      <dgm:spPr/>
      <dgm:t>
        <a:bodyPr/>
        <a:lstStyle/>
        <a:p>
          <a:endParaRPr lang="en-US"/>
        </a:p>
      </dgm:t>
    </dgm:pt>
    <dgm:pt modelId="{4AD69E61-A8AA-464F-A401-2C487A8F1858}" type="sibTrans" cxnId="{8F2268B4-1CB0-4B9A-8FD4-5D6C3773E7CF}">
      <dgm:prSet/>
      <dgm:spPr/>
      <dgm:t>
        <a:bodyPr/>
        <a:lstStyle/>
        <a:p>
          <a:endParaRPr lang="en-US"/>
        </a:p>
      </dgm:t>
    </dgm:pt>
    <dgm:pt modelId="{E75D601D-DDA5-46A6-B01F-C9D6626C1A98}">
      <dgm:prSet/>
      <dgm:spPr/>
      <dgm:t>
        <a:bodyPr/>
        <a:lstStyle/>
        <a:p>
          <a:r>
            <a:rPr lang="pt-BR"/>
            <a:t>a = b = c = d = 0 </a:t>
          </a:r>
          <a:br>
            <a:rPr lang="pt-BR"/>
          </a:br>
          <a:endParaRPr lang="en-US"/>
        </a:p>
      </dgm:t>
    </dgm:pt>
    <dgm:pt modelId="{C3118E84-DE31-42DE-B98C-0569713E5EC3}" type="parTrans" cxnId="{5ECCBF09-D156-452B-B958-43D54F70507A}">
      <dgm:prSet/>
      <dgm:spPr/>
      <dgm:t>
        <a:bodyPr/>
        <a:lstStyle/>
        <a:p>
          <a:endParaRPr lang="en-US"/>
        </a:p>
      </dgm:t>
    </dgm:pt>
    <dgm:pt modelId="{AE54E623-6B3E-4893-9657-70C3DA1ADCE8}" type="sibTrans" cxnId="{5ECCBF09-D156-452B-B958-43D54F70507A}">
      <dgm:prSet/>
      <dgm:spPr/>
      <dgm:t>
        <a:bodyPr/>
        <a:lstStyle/>
        <a:p>
          <a:endParaRPr lang="en-US"/>
        </a:p>
      </dgm:t>
    </dgm:pt>
    <dgm:pt modelId="{AFC1FDC0-8681-4C64-BF82-49A475158585}" type="pres">
      <dgm:prSet presAssocID="{4D1938CD-628F-47ED-9DD7-BFB11647500B}" presName="Name0" presStyleCnt="0">
        <dgm:presLayoutVars>
          <dgm:dir/>
          <dgm:animLvl val="lvl"/>
          <dgm:resizeHandles val="exact"/>
        </dgm:presLayoutVars>
      </dgm:prSet>
      <dgm:spPr/>
    </dgm:pt>
    <dgm:pt modelId="{00521F5C-9169-467A-A841-B19A0148F329}" type="pres">
      <dgm:prSet presAssocID="{B23AAD15-DE73-420C-8CF5-FADCC0812ED1}" presName="composite" presStyleCnt="0"/>
      <dgm:spPr/>
    </dgm:pt>
    <dgm:pt modelId="{4C17453F-B466-4116-89E0-9985BDEB3A8F}" type="pres">
      <dgm:prSet presAssocID="{B23AAD15-DE73-420C-8CF5-FADCC0812ED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CFDEA15-8013-4E72-B2C0-62637A94F1BB}" type="pres">
      <dgm:prSet presAssocID="{B23AAD15-DE73-420C-8CF5-FADCC0812ED1}" presName="desTx" presStyleLbl="alignAccFollowNode1" presStyleIdx="0" presStyleCnt="2">
        <dgm:presLayoutVars>
          <dgm:bulletEnabled val="1"/>
        </dgm:presLayoutVars>
      </dgm:prSet>
      <dgm:spPr/>
    </dgm:pt>
    <dgm:pt modelId="{F00E362A-7B4F-4D3D-AC08-266154A1950B}" type="pres">
      <dgm:prSet presAssocID="{7EA320DA-2649-445D-B056-E4DCD484438F}" presName="space" presStyleCnt="0"/>
      <dgm:spPr/>
    </dgm:pt>
    <dgm:pt modelId="{4F115894-C70C-41D4-BD28-C77540A3CB28}" type="pres">
      <dgm:prSet presAssocID="{2280E876-A571-474A-A220-F2111E45A7D3}" presName="composite" presStyleCnt="0"/>
      <dgm:spPr/>
    </dgm:pt>
    <dgm:pt modelId="{C8E64EE6-18C8-4154-B7D6-11600554B14F}" type="pres">
      <dgm:prSet presAssocID="{2280E876-A571-474A-A220-F2111E45A7D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4A57D81-8DAB-4050-AD98-3F7F0517EA74}" type="pres">
      <dgm:prSet presAssocID="{2280E876-A571-474A-A220-F2111E45A7D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ECCBF09-D156-452B-B958-43D54F70507A}" srcId="{2280E876-A571-474A-A220-F2111E45A7D3}" destId="{E75D601D-DDA5-46A6-B01F-C9D6626C1A98}" srcOrd="1" destOrd="0" parTransId="{C3118E84-DE31-42DE-B98C-0569713E5EC3}" sibTransId="{AE54E623-6B3E-4893-9657-70C3DA1ADCE8}"/>
    <dgm:cxn modelId="{B914F011-8131-4A4B-A144-487F37D418AC}" type="presOf" srcId="{4D1938CD-628F-47ED-9DD7-BFB11647500B}" destId="{AFC1FDC0-8681-4C64-BF82-49A475158585}" srcOrd="0" destOrd="0" presId="urn:microsoft.com/office/officeart/2005/8/layout/hList1"/>
    <dgm:cxn modelId="{D9CE261E-7954-447C-8E42-3C26D14D352D}" type="presOf" srcId="{B23AAD15-DE73-420C-8CF5-FADCC0812ED1}" destId="{4C17453F-B466-4116-89E0-9985BDEB3A8F}" srcOrd="0" destOrd="0" presId="urn:microsoft.com/office/officeart/2005/8/layout/hList1"/>
    <dgm:cxn modelId="{C69CE036-37B9-4A9E-9F26-C3185361B300}" type="presOf" srcId="{E75D601D-DDA5-46A6-B01F-C9D6626C1A98}" destId="{B4A57D81-8DAB-4050-AD98-3F7F0517EA74}" srcOrd="0" destOrd="1" presId="urn:microsoft.com/office/officeart/2005/8/layout/hList1"/>
    <dgm:cxn modelId="{06BC6E4A-AE51-40F3-A2DB-960984E83CF7}" type="presOf" srcId="{FD7F9A5A-2A0E-4A1A-82B7-7443604B9063}" destId="{B4A57D81-8DAB-4050-AD98-3F7F0517EA74}" srcOrd="0" destOrd="0" presId="urn:microsoft.com/office/officeart/2005/8/layout/hList1"/>
    <dgm:cxn modelId="{6939E455-9783-4591-BB08-A0190F43EF0B}" srcId="{4D1938CD-628F-47ED-9DD7-BFB11647500B}" destId="{B23AAD15-DE73-420C-8CF5-FADCC0812ED1}" srcOrd="0" destOrd="0" parTransId="{2B180FE8-70FD-4A50-8E86-49A7ED03D158}" sibTransId="{7EA320DA-2649-445D-B056-E4DCD484438F}"/>
    <dgm:cxn modelId="{FEEAA2B1-100E-4C9F-ABCC-E48C0AB0ABFE}" srcId="{B23AAD15-DE73-420C-8CF5-FADCC0812ED1}" destId="{70AE71A1-8966-4613-95CD-B97A168BA1C2}" srcOrd="0" destOrd="0" parTransId="{E8F4E2F2-3264-4ECC-A3C1-2AC93ECED895}" sibTransId="{7611F241-53F6-4D38-BDE5-E49545E0E359}"/>
    <dgm:cxn modelId="{8F2268B4-1CB0-4B9A-8FD4-5D6C3773E7CF}" srcId="{2280E876-A571-474A-A220-F2111E45A7D3}" destId="{FD7F9A5A-2A0E-4A1A-82B7-7443604B9063}" srcOrd="0" destOrd="0" parTransId="{E2BAF19C-9701-4A58-8FD5-9A75F5AC8B1F}" sibTransId="{4AD69E61-A8AA-464F-A401-2C487A8F1858}"/>
    <dgm:cxn modelId="{CB17DAD1-0517-424B-A586-449311E08319}" type="presOf" srcId="{2280E876-A571-474A-A220-F2111E45A7D3}" destId="{C8E64EE6-18C8-4154-B7D6-11600554B14F}" srcOrd="0" destOrd="0" presId="urn:microsoft.com/office/officeart/2005/8/layout/hList1"/>
    <dgm:cxn modelId="{7DB76CED-FEF2-4141-836D-E88611E3B4D6}" srcId="{4D1938CD-628F-47ED-9DD7-BFB11647500B}" destId="{2280E876-A571-474A-A220-F2111E45A7D3}" srcOrd="1" destOrd="0" parTransId="{9AB0A701-284F-4F78-B565-124C53A51ED6}" sibTransId="{38D911AD-9FD1-4222-BC71-FA4CE42019A4}"/>
    <dgm:cxn modelId="{92A211F7-0BD5-4A04-81E7-39D0931EF16C}" type="presOf" srcId="{70AE71A1-8966-4613-95CD-B97A168BA1C2}" destId="{ECFDEA15-8013-4E72-B2C0-62637A94F1BB}" srcOrd="0" destOrd="0" presId="urn:microsoft.com/office/officeart/2005/8/layout/hList1"/>
    <dgm:cxn modelId="{D67B0D2B-55BF-4F48-A340-F069DF4022B2}" type="presParOf" srcId="{AFC1FDC0-8681-4C64-BF82-49A475158585}" destId="{00521F5C-9169-467A-A841-B19A0148F329}" srcOrd="0" destOrd="0" presId="urn:microsoft.com/office/officeart/2005/8/layout/hList1"/>
    <dgm:cxn modelId="{3B07B46B-EE2D-4A7C-9550-1162F6C16D29}" type="presParOf" srcId="{00521F5C-9169-467A-A841-B19A0148F329}" destId="{4C17453F-B466-4116-89E0-9985BDEB3A8F}" srcOrd="0" destOrd="0" presId="urn:microsoft.com/office/officeart/2005/8/layout/hList1"/>
    <dgm:cxn modelId="{AC78BC66-6E14-4442-B40F-84B693AFD51F}" type="presParOf" srcId="{00521F5C-9169-467A-A841-B19A0148F329}" destId="{ECFDEA15-8013-4E72-B2C0-62637A94F1BB}" srcOrd="1" destOrd="0" presId="urn:microsoft.com/office/officeart/2005/8/layout/hList1"/>
    <dgm:cxn modelId="{9D5B9275-1B60-43F0-A974-0E973993184B}" type="presParOf" srcId="{AFC1FDC0-8681-4C64-BF82-49A475158585}" destId="{F00E362A-7B4F-4D3D-AC08-266154A1950B}" srcOrd="1" destOrd="0" presId="urn:microsoft.com/office/officeart/2005/8/layout/hList1"/>
    <dgm:cxn modelId="{58C0F70C-D745-4091-9294-839879EB629D}" type="presParOf" srcId="{AFC1FDC0-8681-4C64-BF82-49A475158585}" destId="{4F115894-C70C-41D4-BD28-C77540A3CB28}" srcOrd="2" destOrd="0" presId="urn:microsoft.com/office/officeart/2005/8/layout/hList1"/>
    <dgm:cxn modelId="{456C277A-0DC7-4E13-8B81-4CA576E67D6D}" type="presParOf" srcId="{4F115894-C70C-41D4-BD28-C77540A3CB28}" destId="{C8E64EE6-18C8-4154-B7D6-11600554B14F}" srcOrd="0" destOrd="0" presId="urn:microsoft.com/office/officeart/2005/8/layout/hList1"/>
    <dgm:cxn modelId="{82E73A5D-104B-4590-BBF1-32DDB2CF3210}" type="presParOf" srcId="{4F115894-C70C-41D4-BD28-C77540A3CB28}" destId="{B4A57D81-8DAB-4050-AD98-3F7F0517EA7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45D60E-1E26-4597-9670-0CEA493477A4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35332FF-F909-431E-913E-8ABA67F7153E}">
      <dgm:prSet/>
      <dgm:spPr/>
      <dgm:t>
        <a:bodyPr/>
        <a:lstStyle/>
        <a:p>
          <a:r>
            <a:rPr lang="zh-CN"/>
            <a:t>复合赋值操作符就是使用另一个操作符来组合赋值的句法快捷方式</a:t>
          </a:r>
          <a:endParaRPr lang="en-US"/>
        </a:p>
      </dgm:t>
    </dgm:pt>
    <dgm:pt modelId="{21A0685F-A2EF-4326-8D4A-97CFEC62D37C}" type="parTrans" cxnId="{B247A944-A81A-4529-BDCA-45EFF40980E5}">
      <dgm:prSet/>
      <dgm:spPr/>
      <dgm:t>
        <a:bodyPr/>
        <a:lstStyle/>
        <a:p>
          <a:endParaRPr lang="en-US"/>
        </a:p>
      </dgm:t>
    </dgm:pt>
    <dgm:pt modelId="{2D05209E-FE22-4FCE-B59F-4356CB3D1B6D}" type="sibTrans" cxnId="{B247A944-A81A-4529-BDCA-45EFF40980E5}">
      <dgm:prSet/>
      <dgm:spPr/>
      <dgm:t>
        <a:bodyPr/>
        <a:lstStyle/>
        <a:p>
          <a:endParaRPr lang="en-US"/>
        </a:p>
      </dgm:t>
    </dgm:pt>
    <dgm:pt modelId="{EFF1A00C-E308-4147-A5B9-27C87472A6E5}">
      <dgm:prSet/>
      <dgm:spPr/>
      <dgm:t>
        <a:bodyPr/>
        <a:lstStyle/>
        <a:p>
          <a:r>
            <a:rPr lang="en-US"/>
            <a:t>x *= 2 </a:t>
          </a:r>
          <a:r>
            <a:rPr lang="zh-CN"/>
            <a:t>相当于 </a:t>
          </a:r>
          <a:r>
            <a:rPr lang="en-US"/>
            <a:t>x = x </a:t>
          </a:r>
          <a:r>
            <a:rPr lang="zh-CN"/>
            <a:t>* </a:t>
          </a:r>
          <a:r>
            <a:rPr lang="en-US"/>
            <a:t>2</a:t>
          </a:r>
        </a:p>
      </dgm:t>
    </dgm:pt>
    <dgm:pt modelId="{411060F3-26BA-44F0-81C0-38B6F6676DF5}" type="parTrans" cxnId="{0A382077-6FCE-4BF0-9F07-C1E362B1D262}">
      <dgm:prSet/>
      <dgm:spPr/>
      <dgm:t>
        <a:bodyPr/>
        <a:lstStyle/>
        <a:p>
          <a:endParaRPr lang="en-US"/>
        </a:p>
      </dgm:t>
    </dgm:pt>
    <dgm:pt modelId="{9D73F68A-6E62-42DA-827F-EE2D273BE35A}" type="sibTrans" cxnId="{0A382077-6FCE-4BF0-9F07-C1E362B1D262}">
      <dgm:prSet/>
      <dgm:spPr/>
      <dgm:t>
        <a:bodyPr/>
        <a:lstStyle/>
        <a:p>
          <a:endParaRPr lang="en-US"/>
        </a:p>
      </dgm:t>
    </dgm:pt>
    <dgm:pt modelId="{881D9906-D9CC-477D-A05C-3B8DD1B7C624}">
      <dgm:prSet/>
      <dgm:spPr/>
      <dgm:t>
        <a:bodyPr/>
        <a:lstStyle/>
        <a:p>
          <a:r>
            <a:rPr lang="en-US"/>
            <a:t>X &lt;&lt;= 1 </a:t>
          </a:r>
          <a:r>
            <a:rPr lang="zh-CN"/>
            <a:t>相当于 </a:t>
          </a:r>
          <a:r>
            <a:rPr lang="en-US"/>
            <a:t>x = x &lt;&lt; 1</a:t>
          </a:r>
        </a:p>
      </dgm:t>
    </dgm:pt>
    <dgm:pt modelId="{1CC68C38-A86D-4E77-9975-4550832B0F64}" type="parTrans" cxnId="{519CEFEA-36F1-4651-947C-2DABD5486959}">
      <dgm:prSet/>
      <dgm:spPr/>
      <dgm:t>
        <a:bodyPr/>
        <a:lstStyle/>
        <a:p>
          <a:endParaRPr lang="en-US"/>
        </a:p>
      </dgm:t>
    </dgm:pt>
    <dgm:pt modelId="{B6DCFFFF-7C37-4615-A4F3-946191F972B9}" type="sibTrans" cxnId="{519CEFEA-36F1-4651-947C-2DABD5486959}">
      <dgm:prSet/>
      <dgm:spPr/>
      <dgm:t>
        <a:bodyPr/>
        <a:lstStyle/>
        <a:p>
          <a:endParaRPr lang="en-US"/>
        </a:p>
      </dgm:t>
    </dgm:pt>
    <dgm:pt modelId="{B4E0A821-30B0-41BB-B614-42B76EB59F2F}">
      <dgm:prSet/>
      <dgm:spPr/>
      <dgm:t>
        <a:bodyPr/>
        <a:lstStyle/>
        <a:p>
          <a:r>
            <a:rPr lang="zh-CN"/>
            <a:t>事件 </a:t>
          </a:r>
          <a:r>
            <a:rPr lang="en-US"/>
            <a:t>event</a:t>
          </a:r>
          <a:r>
            <a:rPr lang="zh-CN"/>
            <a:t>是个例外，</a:t>
          </a:r>
          <a:r>
            <a:rPr lang="en-US"/>
            <a:t>+=</a:t>
          </a:r>
          <a:r>
            <a:rPr lang="zh-CN"/>
            <a:t>和</a:t>
          </a:r>
          <a:r>
            <a:rPr lang="en-US"/>
            <a:t>-=</a:t>
          </a:r>
          <a:r>
            <a:rPr lang="zh-CN"/>
            <a:t>映射到</a:t>
          </a:r>
          <a:r>
            <a:rPr lang="en-US"/>
            <a:t>event</a:t>
          </a:r>
          <a:r>
            <a:rPr lang="zh-CN"/>
            <a:t>的</a:t>
          </a:r>
          <a:r>
            <a:rPr lang="en-US"/>
            <a:t>add</a:t>
          </a:r>
          <a:r>
            <a:rPr lang="zh-CN"/>
            <a:t>和</a:t>
          </a:r>
          <a:r>
            <a:rPr lang="en-US"/>
            <a:t>remove </a:t>
          </a:r>
          <a:r>
            <a:rPr lang="zh-CN"/>
            <a:t>访问器。</a:t>
          </a:r>
          <a:br>
            <a:rPr lang="en-US"/>
          </a:br>
          <a:endParaRPr lang="en-US"/>
        </a:p>
      </dgm:t>
    </dgm:pt>
    <dgm:pt modelId="{7B47B66F-D44D-4450-9A84-4D8DA56CC287}" type="parTrans" cxnId="{06EF3BBB-CE75-4F63-851B-B61921875C0F}">
      <dgm:prSet/>
      <dgm:spPr/>
      <dgm:t>
        <a:bodyPr/>
        <a:lstStyle/>
        <a:p>
          <a:endParaRPr lang="en-US"/>
        </a:p>
      </dgm:t>
    </dgm:pt>
    <dgm:pt modelId="{19FB711E-8002-4028-8C89-182D12F0129D}" type="sibTrans" cxnId="{06EF3BBB-CE75-4F63-851B-B61921875C0F}">
      <dgm:prSet/>
      <dgm:spPr/>
      <dgm:t>
        <a:bodyPr/>
        <a:lstStyle/>
        <a:p>
          <a:endParaRPr lang="en-US"/>
        </a:p>
      </dgm:t>
    </dgm:pt>
    <dgm:pt modelId="{BBFBE6FF-2C88-4FB4-B75D-C15CA233EB24}" type="pres">
      <dgm:prSet presAssocID="{9C45D60E-1E26-4597-9670-0CEA493477A4}" presName="Name0" presStyleCnt="0">
        <dgm:presLayoutVars>
          <dgm:dir/>
          <dgm:animLvl val="lvl"/>
          <dgm:resizeHandles val="exact"/>
        </dgm:presLayoutVars>
      </dgm:prSet>
      <dgm:spPr/>
    </dgm:pt>
    <dgm:pt modelId="{AC60A286-7F75-4AA1-919E-3C7EA7CC694E}" type="pres">
      <dgm:prSet presAssocID="{935332FF-F909-431E-913E-8ABA67F7153E}" presName="composite" presStyleCnt="0"/>
      <dgm:spPr/>
    </dgm:pt>
    <dgm:pt modelId="{6310F23A-A8FA-49EB-BA27-8BBD10BEF2A5}" type="pres">
      <dgm:prSet presAssocID="{935332FF-F909-431E-913E-8ABA67F7153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E7E9F26-4372-4148-8F22-C0AE9342A3E1}" type="pres">
      <dgm:prSet presAssocID="{935332FF-F909-431E-913E-8ABA67F7153E}" presName="desTx" presStyleLbl="alignAccFollowNode1" presStyleIdx="0" presStyleCnt="2">
        <dgm:presLayoutVars>
          <dgm:bulletEnabled val="1"/>
        </dgm:presLayoutVars>
      </dgm:prSet>
      <dgm:spPr/>
    </dgm:pt>
    <dgm:pt modelId="{5C086BCB-0230-4CCF-91C0-75B7D47F73B9}" type="pres">
      <dgm:prSet presAssocID="{2D05209E-FE22-4FCE-B59F-4356CB3D1B6D}" presName="space" presStyleCnt="0"/>
      <dgm:spPr/>
    </dgm:pt>
    <dgm:pt modelId="{E6342727-D5EC-48FE-91EB-9B8869FB6C64}" type="pres">
      <dgm:prSet presAssocID="{B4E0A821-30B0-41BB-B614-42B76EB59F2F}" presName="composite" presStyleCnt="0"/>
      <dgm:spPr/>
    </dgm:pt>
    <dgm:pt modelId="{26A4983F-D908-4AE8-A651-EFC9D8F6A85E}" type="pres">
      <dgm:prSet presAssocID="{B4E0A821-30B0-41BB-B614-42B76EB59F2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A15A161-260C-4B1B-9FE5-90100C014932}" type="pres">
      <dgm:prSet presAssocID="{B4E0A821-30B0-41BB-B614-42B76EB59F2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D73B061-7200-4436-934E-3734442E0A74}" type="presOf" srcId="{881D9906-D9CC-477D-A05C-3B8DD1B7C624}" destId="{AE7E9F26-4372-4148-8F22-C0AE9342A3E1}" srcOrd="0" destOrd="1" presId="urn:microsoft.com/office/officeart/2005/8/layout/hList1"/>
    <dgm:cxn modelId="{B247A944-A81A-4529-BDCA-45EFF40980E5}" srcId="{9C45D60E-1E26-4597-9670-0CEA493477A4}" destId="{935332FF-F909-431E-913E-8ABA67F7153E}" srcOrd="0" destOrd="0" parTransId="{21A0685F-A2EF-4326-8D4A-97CFEC62D37C}" sibTransId="{2D05209E-FE22-4FCE-B59F-4356CB3D1B6D}"/>
    <dgm:cxn modelId="{110B1F6A-1118-4895-AFB7-732AD8A81D2A}" type="presOf" srcId="{9C45D60E-1E26-4597-9670-0CEA493477A4}" destId="{BBFBE6FF-2C88-4FB4-B75D-C15CA233EB24}" srcOrd="0" destOrd="0" presId="urn:microsoft.com/office/officeart/2005/8/layout/hList1"/>
    <dgm:cxn modelId="{4005DC4F-D3CA-4C34-A393-8BBC25276101}" type="presOf" srcId="{EFF1A00C-E308-4147-A5B9-27C87472A6E5}" destId="{AE7E9F26-4372-4148-8F22-C0AE9342A3E1}" srcOrd="0" destOrd="0" presId="urn:microsoft.com/office/officeart/2005/8/layout/hList1"/>
    <dgm:cxn modelId="{0A382077-6FCE-4BF0-9F07-C1E362B1D262}" srcId="{935332FF-F909-431E-913E-8ABA67F7153E}" destId="{EFF1A00C-E308-4147-A5B9-27C87472A6E5}" srcOrd="0" destOrd="0" parTransId="{411060F3-26BA-44F0-81C0-38B6F6676DF5}" sibTransId="{9D73F68A-6E62-42DA-827F-EE2D273BE35A}"/>
    <dgm:cxn modelId="{4BCBF557-ABDC-4487-A0BB-343B07BC83B9}" type="presOf" srcId="{935332FF-F909-431E-913E-8ABA67F7153E}" destId="{6310F23A-A8FA-49EB-BA27-8BBD10BEF2A5}" srcOrd="0" destOrd="0" presId="urn:microsoft.com/office/officeart/2005/8/layout/hList1"/>
    <dgm:cxn modelId="{3EA21E8D-0D0E-401E-9373-2CCA7B730623}" type="presOf" srcId="{B4E0A821-30B0-41BB-B614-42B76EB59F2F}" destId="{26A4983F-D908-4AE8-A651-EFC9D8F6A85E}" srcOrd="0" destOrd="0" presId="urn:microsoft.com/office/officeart/2005/8/layout/hList1"/>
    <dgm:cxn modelId="{06EF3BBB-CE75-4F63-851B-B61921875C0F}" srcId="{9C45D60E-1E26-4597-9670-0CEA493477A4}" destId="{B4E0A821-30B0-41BB-B614-42B76EB59F2F}" srcOrd="1" destOrd="0" parTransId="{7B47B66F-D44D-4450-9A84-4D8DA56CC287}" sibTransId="{19FB711E-8002-4028-8C89-182D12F0129D}"/>
    <dgm:cxn modelId="{519CEFEA-36F1-4651-947C-2DABD5486959}" srcId="{935332FF-F909-431E-913E-8ABA67F7153E}" destId="{881D9906-D9CC-477D-A05C-3B8DD1B7C624}" srcOrd="1" destOrd="0" parTransId="{1CC68C38-A86D-4E77-9975-4550832B0F64}" sibTransId="{B6DCFFFF-7C37-4615-A4F3-946191F972B9}"/>
    <dgm:cxn modelId="{F3055CAF-7319-4EEA-BD47-5888992DA6E2}" type="presParOf" srcId="{BBFBE6FF-2C88-4FB4-B75D-C15CA233EB24}" destId="{AC60A286-7F75-4AA1-919E-3C7EA7CC694E}" srcOrd="0" destOrd="0" presId="urn:microsoft.com/office/officeart/2005/8/layout/hList1"/>
    <dgm:cxn modelId="{86F3320A-7A75-4789-93FD-B42F9244C8D4}" type="presParOf" srcId="{AC60A286-7F75-4AA1-919E-3C7EA7CC694E}" destId="{6310F23A-A8FA-49EB-BA27-8BBD10BEF2A5}" srcOrd="0" destOrd="0" presId="urn:microsoft.com/office/officeart/2005/8/layout/hList1"/>
    <dgm:cxn modelId="{4A16C89C-32AE-4F12-9EED-5C8F1F868D79}" type="presParOf" srcId="{AC60A286-7F75-4AA1-919E-3C7EA7CC694E}" destId="{AE7E9F26-4372-4148-8F22-C0AE9342A3E1}" srcOrd="1" destOrd="0" presId="urn:microsoft.com/office/officeart/2005/8/layout/hList1"/>
    <dgm:cxn modelId="{763A7B5B-08DA-4C87-AC73-19418C998AD3}" type="presParOf" srcId="{BBFBE6FF-2C88-4FB4-B75D-C15CA233EB24}" destId="{5C086BCB-0230-4CCF-91C0-75B7D47F73B9}" srcOrd="1" destOrd="0" presId="urn:microsoft.com/office/officeart/2005/8/layout/hList1"/>
    <dgm:cxn modelId="{13B77AF3-0D0B-40E3-B271-8BD9C280E12A}" type="presParOf" srcId="{BBFBE6FF-2C88-4FB4-B75D-C15CA233EB24}" destId="{E6342727-D5EC-48FE-91EB-9B8869FB6C64}" srcOrd="2" destOrd="0" presId="urn:microsoft.com/office/officeart/2005/8/layout/hList1"/>
    <dgm:cxn modelId="{88038E53-78C9-4189-BF4D-7B999648B7E3}" type="presParOf" srcId="{E6342727-D5EC-48FE-91EB-9B8869FB6C64}" destId="{26A4983F-D908-4AE8-A651-EFC9D8F6A85E}" srcOrd="0" destOrd="0" presId="urn:microsoft.com/office/officeart/2005/8/layout/hList1"/>
    <dgm:cxn modelId="{F353B275-46B0-4E3B-BB78-9E6F81F4B0B1}" type="presParOf" srcId="{E6342727-D5EC-48FE-91EB-9B8869FB6C64}" destId="{1A15A161-260C-4B1B-9FE5-90100C0149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AD99BD-1C9F-4158-9E3D-D4144D97FF53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5E6F34-1B56-4AA1-8D60-2F1AEDAF0566}">
      <dgm:prSet/>
      <dgm:spPr/>
      <dgm:t>
        <a:bodyPr/>
        <a:lstStyle/>
        <a:p>
          <a:r>
            <a:rPr lang="en-US"/>
            <a:t>1 + 2 * 3  </a:t>
          </a:r>
          <a:r>
            <a:rPr lang="zh-CN"/>
            <a:t>相当于 </a:t>
          </a:r>
          <a:r>
            <a:rPr lang="en-US"/>
            <a:t>1 + (2 * 3) </a:t>
          </a:r>
        </a:p>
      </dgm:t>
    </dgm:pt>
    <dgm:pt modelId="{E680C118-5F28-4C9F-8B64-16F294EF0BC1}" type="parTrans" cxnId="{89BC1D59-45C7-4A1A-B214-81807D5DE6BD}">
      <dgm:prSet/>
      <dgm:spPr/>
      <dgm:t>
        <a:bodyPr/>
        <a:lstStyle/>
        <a:p>
          <a:endParaRPr lang="en-US"/>
        </a:p>
      </dgm:t>
    </dgm:pt>
    <dgm:pt modelId="{8886D18A-D985-4413-A68E-3202294DEB56}" type="sibTrans" cxnId="{89BC1D59-45C7-4A1A-B214-81807D5DE6BD}">
      <dgm:prSet/>
      <dgm:spPr/>
      <dgm:t>
        <a:bodyPr/>
        <a:lstStyle/>
        <a:p>
          <a:endParaRPr lang="en-US"/>
        </a:p>
      </dgm:t>
    </dgm:pt>
    <dgm:pt modelId="{DF593D23-0C9F-4EF2-B75D-E2D370C21921}">
      <dgm:prSet/>
      <dgm:spPr/>
      <dgm:t>
        <a:bodyPr/>
        <a:lstStyle/>
        <a:p>
          <a:r>
            <a:rPr lang="zh-CN"/>
            <a:t>* 的优先级比 </a:t>
          </a:r>
          <a:r>
            <a:rPr lang="en-US"/>
            <a:t>+ </a:t>
          </a:r>
          <a:r>
            <a:rPr lang="zh-CN"/>
            <a:t>高</a:t>
          </a:r>
          <a:endParaRPr lang="en-US"/>
        </a:p>
      </dgm:t>
    </dgm:pt>
    <dgm:pt modelId="{ABBA39C7-FA47-451A-8232-D4681DD704F8}" type="parTrans" cxnId="{C16100D7-96E6-4377-AF09-3388FAA444D2}">
      <dgm:prSet/>
      <dgm:spPr/>
      <dgm:t>
        <a:bodyPr/>
        <a:lstStyle/>
        <a:p>
          <a:endParaRPr lang="en-US"/>
        </a:p>
      </dgm:t>
    </dgm:pt>
    <dgm:pt modelId="{C11881A3-A9FC-47A1-9D39-3EF21FB2C049}" type="sibTrans" cxnId="{C16100D7-96E6-4377-AF09-3388FAA444D2}">
      <dgm:prSet/>
      <dgm:spPr/>
      <dgm:t>
        <a:bodyPr/>
        <a:lstStyle/>
        <a:p>
          <a:endParaRPr lang="en-US"/>
        </a:p>
      </dgm:t>
    </dgm:pt>
    <dgm:pt modelId="{679BFAB7-8A40-460A-B3BF-4B58EA453CD4}" type="pres">
      <dgm:prSet presAssocID="{37AD99BD-1C9F-4158-9E3D-D4144D97FF53}" presName="Name0" presStyleCnt="0">
        <dgm:presLayoutVars>
          <dgm:dir/>
          <dgm:animLvl val="lvl"/>
          <dgm:resizeHandles val="exact"/>
        </dgm:presLayoutVars>
      </dgm:prSet>
      <dgm:spPr/>
    </dgm:pt>
    <dgm:pt modelId="{A44F357E-AAF8-4749-B33A-DE81E2822628}" type="pres">
      <dgm:prSet presAssocID="{085E6F34-1B56-4AA1-8D60-2F1AEDAF056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D09CB56-DF74-4D1C-864B-B089F1DE001B}" type="pres">
      <dgm:prSet presAssocID="{8886D18A-D985-4413-A68E-3202294DEB56}" presName="parTxOnlySpace" presStyleCnt="0"/>
      <dgm:spPr/>
    </dgm:pt>
    <dgm:pt modelId="{69FBEF34-7E2F-4871-9F49-4BEF9039A337}" type="pres">
      <dgm:prSet presAssocID="{DF593D23-0C9F-4EF2-B75D-E2D370C2192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BC36A01A-BC6A-48B7-AC39-D3D5EC74E78A}" type="presOf" srcId="{DF593D23-0C9F-4EF2-B75D-E2D370C21921}" destId="{69FBEF34-7E2F-4871-9F49-4BEF9039A337}" srcOrd="0" destOrd="0" presId="urn:microsoft.com/office/officeart/2005/8/layout/chevron1"/>
    <dgm:cxn modelId="{89BC1D59-45C7-4A1A-B214-81807D5DE6BD}" srcId="{37AD99BD-1C9F-4158-9E3D-D4144D97FF53}" destId="{085E6F34-1B56-4AA1-8D60-2F1AEDAF0566}" srcOrd="0" destOrd="0" parTransId="{E680C118-5F28-4C9F-8B64-16F294EF0BC1}" sibTransId="{8886D18A-D985-4413-A68E-3202294DEB56}"/>
    <dgm:cxn modelId="{C473E681-CF9E-49FB-AE30-2731442C71A2}" type="presOf" srcId="{085E6F34-1B56-4AA1-8D60-2F1AEDAF0566}" destId="{A44F357E-AAF8-4749-B33A-DE81E2822628}" srcOrd="0" destOrd="0" presId="urn:microsoft.com/office/officeart/2005/8/layout/chevron1"/>
    <dgm:cxn modelId="{4C4A46C5-88D9-4693-A994-FB90FB6901E6}" type="presOf" srcId="{37AD99BD-1C9F-4158-9E3D-D4144D97FF53}" destId="{679BFAB7-8A40-460A-B3BF-4B58EA453CD4}" srcOrd="0" destOrd="0" presId="urn:microsoft.com/office/officeart/2005/8/layout/chevron1"/>
    <dgm:cxn modelId="{C16100D7-96E6-4377-AF09-3388FAA444D2}" srcId="{37AD99BD-1C9F-4158-9E3D-D4144D97FF53}" destId="{DF593D23-0C9F-4EF2-B75D-E2D370C21921}" srcOrd="1" destOrd="0" parTransId="{ABBA39C7-FA47-451A-8232-D4681DD704F8}" sibTransId="{C11881A3-A9FC-47A1-9D39-3EF21FB2C049}"/>
    <dgm:cxn modelId="{5D2887FE-E102-4257-8D28-1F84BBF4725E}" type="presParOf" srcId="{679BFAB7-8A40-460A-B3BF-4B58EA453CD4}" destId="{A44F357E-AAF8-4749-B33A-DE81E2822628}" srcOrd="0" destOrd="0" presId="urn:microsoft.com/office/officeart/2005/8/layout/chevron1"/>
    <dgm:cxn modelId="{89328F80-B502-4D4B-ACE0-F411DCA31619}" type="presParOf" srcId="{679BFAB7-8A40-460A-B3BF-4B58EA453CD4}" destId="{6D09CB56-DF74-4D1C-864B-B089F1DE001B}" srcOrd="1" destOrd="0" presId="urn:microsoft.com/office/officeart/2005/8/layout/chevron1"/>
    <dgm:cxn modelId="{A9DA0B56-18C8-448B-AA73-30C26E7B080C}" type="presParOf" srcId="{679BFAB7-8A40-460A-B3BF-4B58EA453CD4}" destId="{69FBEF34-7E2F-4871-9F49-4BEF9039A337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84224D3-1E3B-4DFF-A609-6A25D7C61D9A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4B1037-E56C-4143-9E2D-0A57C395507A}">
      <dgm:prSet/>
      <dgm:spPr/>
      <dgm:t>
        <a:bodyPr/>
        <a:lstStyle/>
        <a:p>
          <a:r>
            <a:rPr lang="zh-CN"/>
            <a:t>二元操作符（除了赋值，</a:t>
          </a:r>
          <a:r>
            <a:rPr lang="en-US"/>
            <a:t>lambda</a:t>
          </a:r>
          <a:r>
            <a:rPr lang="zh-CN"/>
            <a:t>，</a:t>
          </a:r>
          <a:r>
            <a:rPr lang="en-US"/>
            <a:t>null</a:t>
          </a:r>
          <a:r>
            <a:rPr lang="zh-CN"/>
            <a:t>合并操作符）是左结合的</a:t>
          </a:r>
          <a:endParaRPr lang="en-US"/>
        </a:p>
      </dgm:t>
    </dgm:pt>
    <dgm:pt modelId="{E83A32D8-E722-4F0A-BFC4-1CA1F89C9271}" type="parTrans" cxnId="{0C34B82C-6061-4A3C-A4C2-C821FE6CAA99}">
      <dgm:prSet/>
      <dgm:spPr/>
      <dgm:t>
        <a:bodyPr/>
        <a:lstStyle/>
        <a:p>
          <a:endParaRPr lang="en-US"/>
        </a:p>
      </dgm:t>
    </dgm:pt>
    <dgm:pt modelId="{7C05570A-B555-403C-8D2D-BC9E718372CE}" type="sibTrans" cxnId="{0C34B82C-6061-4A3C-A4C2-C821FE6CAA99}">
      <dgm:prSet/>
      <dgm:spPr/>
      <dgm:t>
        <a:bodyPr/>
        <a:lstStyle/>
        <a:p>
          <a:endParaRPr lang="en-US"/>
        </a:p>
      </dgm:t>
    </dgm:pt>
    <dgm:pt modelId="{4FE0187A-656E-4EF2-A4B0-01E1A21B51F9}">
      <dgm:prSet/>
      <dgm:spPr/>
      <dgm:t>
        <a:bodyPr/>
        <a:lstStyle/>
        <a:p>
          <a:r>
            <a:rPr lang="zh-CN"/>
            <a:t>也就是从左到右的进行估算</a:t>
          </a:r>
          <a:endParaRPr lang="en-US"/>
        </a:p>
      </dgm:t>
    </dgm:pt>
    <dgm:pt modelId="{FB795474-3AEE-4558-A334-B043BFBCBB57}" type="parTrans" cxnId="{6E92C56B-11E1-42BA-B6B6-CAC3038424B1}">
      <dgm:prSet/>
      <dgm:spPr/>
      <dgm:t>
        <a:bodyPr/>
        <a:lstStyle/>
        <a:p>
          <a:endParaRPr lang="en-US"/>
        </a:p>
      </dgm:t>
    </dgm:pt>
    <dgm:pt modelId="{991C075B-A80B-42F5-A994-37A8AE58111B}" type="sibTrans" cxnId="{6E92C56B-11E1-42BA-B6B6-CAC3038424B1}">
      <dgm:prSet/>
      <dgm:spPr/>
      <dgm:t>
        <a:bodyPr/>
        <a:lstStyle/>
        <a:p>
          <a:endParaRPr lang="en-US"/>
        </a:p>
      </dgm:t>
    </dgm:pt>
    <dgm:pt modelId="{85EE8F45-1484-41A9-9253-A41CFFF07AEF}">
      <dgm:prSet/>
      <dgm:spPr/>
      <dgm:t>
        <a:bodyPr/>
        <a:lstStyle/>
        <a:p>
          <a:r>
            <a:rPr lang="en-US" dirty="0"/>
            <a:t>8 / 4 / 2 </a:t>
          </a:r>
        </a:p>
      </dgm:t>
    </dgm:pt>
    <dgm:pt modelId="{BECD3FF6-C384-4DAB-B8D2-7D30BB295CBE}" type="parTrans" cxnId="{F847FE40-4918-4B8A-B967-1BD6086FFBD7}">
      <dgm:prSet/>
      <dgm:spPr/>
      <dgm:t>
        <a:bodyPr/>
        <a:lstStyle/>
        <a:p>
          <a:endParaRPr lang="en-US"/>
        </a:p>
      </dgm:t>
    </dgm:pt>
    <dgm:pt modelId="{855653B0-E77F-43FE-8EEA-30181B220529}" type="sibTrans" cxnId="{F847FE40-4918-4B8A-B967-1BD6086FFBD7}">
      <dgm:prSet/>
      <dgm:spPr/>
      <dgm:t>
        <a:bodyPr/>
        <a:lstStyle/>
        <a:p>
          <a:endParaRPr lang="en-US"/>
        </a:p>
      </dgm:t>
    </dgm:pt>
    <dgm:pt modelId="{EBD17F05-C227-4A12-864D-505309BC5F54}">
      <dgm:prSet/>
      <dgm:spPr/>
      <dgm:t>
        <a:bodyPr/>
        <a:lstStyle/>
        <a:p>
          <a:r>
            <a:rPr lang="en-US" dirty="0"/>
            <a:t>( 8 / 4 ) / 2       // 1 </a:t>
          </a:r>
        </a:p>
      </dgm:t>
    </dgm:pt>
    <dgm:pt modelId="{60CE9BF3-3EDD-4617-8372-65D55C2B5CF2}" type="parTrans" cxnId="{221A3728-5F73-4210-81FF-4BE632060C65}">
      <dgm:prSet/>
      <dgm:spPr/>
      <dgm:t>
        <a:bodyPr/>
        <a:lstStyle/>
        <a:p>
          <a:endParaRPr lang="en-US"/>
        </a:p>
      </dgm:t>
    </dgm:pt>
    <dgm:pt modelId="{0CE14D20-C3A8-4901-BDC0-7690C4F4650E}" type="sibTrans" cxnId="{221A3728-5F73-4210-81FF-4BE632060C65}">
      <dgm:prSet/>
      <dgm:spPr/>
      <dgm:t>
        <a:bodyPr/>
        <a:lstStyle/>
        <a:p>
          <a:endParaRPr lang="en-US"/>
        </a:p>
      </dgm:t>
    </dgm:pt>
    <dgm:pt modelId="{5D3D8954-BCDA-41FB-B2AC-38E559C3E8EB}">
      <dgm:prSet/>
      <dgm:spPr/>
      <dgm:t>
        <a:bodyPr/>
        <a:lstStyle/>
        <a:p>
          <a:r>
            <a:rPr lang="en-US" dirty="0"/>
            <a:t>8 / ( 4 / 2 )      // 4 </a:t>
          </a:r>
        </a:p>
      </dgm:t>
    </dgm:pt>
    <dgm:pt modelId="{972B7F54-EDBA-4052-A995-4EC351970BFB}" type="parTrans" cxnId="{729A6F4E-44A4-44EF-BD56-3003D85172CE}">
      <dgm:prSet/>
      <dgm:spPr/>
      <dgm:t>
        <a:bodyPr/>
        <a:lstStyle/>
        <a:p>
          <a:endParaRPr lang="en-US"/>
        </a:p>
      </dgm:t>
    </dgm:pt>
    <dgm:pt modelId="{4A9324BB-7ECF-4AEA-8ADC-8AC2C61DDF5D}" type="sibTrans" cxnId="{729A6F4E-44A4-44EF-BD56-3003D85172CE}">
      <dgm:prSet/>
      <dgm:spPr/>
      <dgm:t>
        <a:bodyPr/>
        <a:lstStyle/>
        <a:p>
          <a:endParaRPr lang="en-US"/>
        </a:p>
      </dgm:t>
    </dgm:pt>
    <dgm:pt modelId="{B49E161A-0C32-49FC-9AC7-61FC945BD3DF}" type="pres">
      <dgm:prSet presAssocID="{984224D3-1E3B-4DFF-A609-6A25D7C61D9A}" presName="outerComposite" presStyleCnt="0">
        <dgm:presLayoutVars>
          <dgm:chMax val="5"/>
          <dgm:dir/>
          <dgm:resizeHandles val="exact"/>
        </dgm:presLayoutVars>
      </dgm:prSet>
      <dgm:spPr/>
    </dgm:pt>
    <dgm:pt modelId="{9AD270DE-8797-46A5-BFD7-DCA077483C31}" type="pres">
      <dgm:prSet presAssocID="{984224D3-1E3B-4DFF-A609-6A25D7C61D9A}" presName="dummyMaxCanvas" presStyleCnt="0">
        <dgm:presLayoutVars/>
      </dgm:prSet>
      <dgm:spPr/>
    </dgm:pt>
    <dgm:pt modelId="{FCBC937F-A29B-420B-AE2A-047B51B2E3CD}" type="pres">
      <dgm:prSet presAssocID="{984224D3-1E3B-4DFF-A609-6A25D7C61D9A}" presName="FiveNodes_1" presStyleLbl="node1" presStyleIdx="0" presStyleCnt="5">
        <dgm:presLayoutVars>
          <dgm:bulletEnabled val="1"/>
        </dgm:presLayoutVars>
      </dgm:prSet>
      <dgm:spPr/>
    </dgm:pt>
    <dgm:pt modelId="{450F7518-F88B-4A5C-AA82-D5B38A5EDD0F}" type="pres">
      <dgm:prSet presAssocID="{984224D3-1E3B-4DFF-A609-6A25D7C61D9A}" presName="FiveNodes_2" presStyleLbl="node1" presStyleIdx="1" presStyleCnt="5">
        <dgm:presLayoutVars>
          <dgm:bulletEnabled val="1"/>
        </dgm:presLayoutVars>
      </dgm:prSet>
      <dgm:spPr/>
    </dgm:pt>
    <dgm:pt modelId="{D77E5B0D-FA18-44BB-89A5-356115E4BCC9}" type="pres">
      <dgm:prSet presAssocID="{984224D3-1E3B-4DFF-A609-6A25D7C61D9A}" presName="FiveNodes_3" presStyleLbl="node1" presStyleIdx="2" presStyleCnt="5">
        <dgm:presLayoutVars>
          <dgm:bulletEnabled val="1"/>
        </dgm:presLayoutVars>
      </dgm:prSet>
      <dgm:spPr/>
    </dgm:pt>
    <dgm:pt modelId="{B4721C05-694A-4655-B94F-1236E1DFDD88}" type="pres">
      <dgm:prSet presAssocID="{984224D3-1E3B-4DFF-A609-6A25D7C61D9A}" presName="FiveNodes_4" presStyleLbl="node1" presStyleIdx="3" presStyleCnt="5">
        <dgm:presLayoutVars>
          <dgm:bulletEnabled val="1"/>
        </dgm:presLayoutVars>
      </dgm:prSet>
      <dgm:spPr/>
    </dgm:pt>
    <dgm:pt modelId="{413008AF-B684-4820-B289-AF333C87D940}" type="pres">
      <dgm:prSet presAssocID="{984224D3-1E3B-4DFF-A609-6A25D7C61D9A}" presName="FiveNodes_5" presStyleLbl="node1" presStyleIdx="4" presStyleCnt="5">
        <dgm:presLayoutVars>
          <dgm:bulletEnabled val="1"/>
        </dgm:presLayoutVars>
      </dgm:prSet>
      <dgm:spPr/>
    </dgm:pt>
    <dgm:pt modelId="{AAA887FC-2F62-404D-864B-340689781765}" type="pres">
      <dgm:prSet presAssocID="{984224D3-1E3B-4DFF-A609-6A25D7C61D9A}" presName="FiveConn_1-2" presStyleLbl="fgAccFollowNode1" presStyleIdx="0" presStyleCnt="4">
        <dgm:presLayoutVars>
          <dgm:bulletEnabled val="1"/>
        </dgm:presLayoutVars>
      </dgm:prSet>
      <dgm:spPr/>
    </dgm:pt>
    <dgm:pt modelId="{C19230B1-8EB7-40E1-8DA7-A2BC9ACF0983}" type="pres">
      <dgm:prSet presAssocID="{984224D3-1E3B-4DFF-A609-6A25D7C61D9A}" presName="FiveConn_2-3" presStyleLbl="fgAccFollowNode1" presStyleIdx="1" presStyleCnt="4">
        <dgm:presLayoutVars>
          <dgm:bulletEnabled val="1"/>
        </dgm:presLayoutVars>
      </dgm:prSet>
      <dgm:spPr/>
    </dgm:pt>
    <dgm:pt modelId="{2506C779-4F8C-45AC-9F47-59D7E84B58BD}" type="pres">
      <dgm:prSet presAssocID="{984224D3-1E3B-4DFF-A609-6A25D7C61D9A}" presName="FiveConn_3-4" presStyleLbl="fgAccFollowNode1" presStyleIdx="2" presStyleCnt="4">
        <dgm:presLayoutVars>
          <dgm:bulletEnabled val="1"/>
        </dgm:presLayoutVars>
      </dgm:prSet>
      <dgm:spPr/>
    </dgm:pt>
    <dgm:pt modelId="{A5900C23-D438-44DD-90F3-D0F4468EB2C4}" type="pres">
      <dgm:prSet presAssocID="{984224D3-1E3B-4DFF-A609-6A25D7C61D9A}" presName="FiveConn_4-5" presStyleLbl="fgAccFollowNode1" presStyleIdx="3" presStyleCnt="4">
        <dgm:presLayoutVars>
          <dgm:bulletEnabled val="1"/>
        </dgm:presLayoutVars>
      </dgm:prSet>
      <dgm:spPr/>
    </dgm:pt>
    <dgm:pt modelId="{0A805487-F12C-43D5-A489-C6AA559CB0D6}" type="pres">
      <dgm:prSet presAssocID="{984224D3-1E3B-4DFF-A609-6A25D7C61D9A}" presName="FiveNodes_1_text" presStyleLbl="node1" presStyleIdx="4" presStyleCnt="5">
        <dgm:presLayoutVars>
          <dgm:bulletEnabled val="1"/>
        </dgm:presLayoutVars>
      </dgm:prSet>
      <dgm:spPr/>
    </dgm:pt>
    <dgm:pt modelId="{A73F6E8D-A645-4AEB-8F21-F0DE13C52509}" type="pres">
      <dgm:prSet presAssocID="{984224D3-1E3B-4DFF-A609-6A25D7C61D9A}" presName="FiveNodes_2_text" presStyleLbl="node1" presStyleIdx="4" presStyleCnt="5">
        <dgm:presLayoutVars>
          <dgm:bulletEnabled val="1"/>
        </dgm:presLayoutVars>
      </dgm:prSet>
      <dgm:spPr/>
    </dgm:pt>
    <dgm:pt modelId="{8559B6DB-84D7-42CA-AC1D-EA66D06657EF}" type="pres">
      <dgm:prSet presAssocID="{984224D3-1E3B-4DFF-A609-6A25D7C61D9A}" presName="FiveNodes_3_text" presStyleLbl="node1" presStyleIdx="4" presStyleCnt="5">
        <dgm:presLayoutVars>
          <dgm:bulletEnabled val="1"/>
        </dgm:presLayoutVars>
      </dgm:prSet>
      <dgm:spPr/>
    </dgm:pt>
    <dgm:pt modelId="{70F30778-AF63-4B91-AD33-D9AD98ADA27D}" type="pres">
      <dgm:prSet presAssocID="{984224D3-1E3B-4DFF-A609-6A25D7C61D9A}" presName="FiveNodes_4_text" presStyleLbl="node1" presStyleIdx="4" presStyleCnt="5">
        <dgm:presLayoutVars>
          <dgm:bulletEnabled val="1"/>
        </dgm:presLayoutVars>
      </dgm:prSet>
      <dgm:spPr/>
    </dgm:pt>
    <dgm:pt modelId="{87D9C454-6D36-4D5C-A76A-638F15F55811}" type="pres">
      <dgm:prSet presAssocID="{984224D3-1E3B-4DFF-A609-6A25D7C61D9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866001E-652E-4E34-AA18-2C6532601A64}" type="presOf" srcId="{0CE14D20-C3A8-4901-BDC0-7690C4F4650E}" destId="{A5900C23-D438-44DD-90F3-D0F4468EB2C4}" srcOrd="0" destOrd="0" presId="urn:microsoft.com/office/officeart/2005/8/layout/vProcess5"/>
    <dgm:cxn modelId="{FABF6022-BDC5-445F-951A-E96481319D34}" type="presOf" srcId="{991C075B-A80B-42F5-A994-37A8AE58111B}" destId="{C19230B1-8EB7-40E1-8DA7-A2BC9ACF0983}" srcOrd="0" destOrd="0" presId="urn:microsoft.com/office/officeart/2005/8/layout/vProcess5"/>
    <dgm:cxn modelId="{39CC6727-0433-4FA8-904F-CC2FB1ABB25A}" type="presOf" srcId="{7C05570A-B555-403C-8D2D-BC9E718372CE}" destId="{AAA887FC-2F62-404D-864B-340689781765}" srcOrd="0" destOrd="0" presId="urn:microsoft.com/office/officeart/2005/8/layout/vProcess5"/>
    <dgm:cxn modelId="{221A3728-5F73-4210-81FF-4BE632060C65}" srcId="{984224D3-1E3B-4DFF-A609-6A25D7C61D9A}" destId="{EBD17F05-C227-4A12-864D-505309BC5F54}" srcOrd="3" destOrd="0" parTransId="{60CE9BF3-3EDD-4617-8372-65D55C2B5CF2}" sibTransId="{0CE14D20-C3A8-4901-BDC0-7690C4F4650E}"/>
    <dgm:cxn modelId="{0C34B82C-6061-4A3C-A4C2-C821FE6CAA99}" srcId="{984224D3-1E3B-4DFF-A609-6A25D7C61D9A}" destId="{0A4B1037-E56C-4143-9E2D-0A57C395507A}" srcOrd="0" destOrd="0" parTransId="{E83A32D8-E722-4F0A-BFC4-1CA1F89C9271}" sibTransId="{7C05570A-B555-403C-8D2D-BC9E718372CE}"/>
    <dgm:cxn modelId="{F847FE40-4918-4B8A-B967-1BD6086FFBD7}" srcId="{984224D3-1E3B-4DFF-A609-6A25D7C61D9A}" destId="{85EE8F45-1484-41A9-9253-A41CFFF07AEF}" srcOrd="2" destOrd="0" parTransId="{BECD3FF6-C384-4DAB-B8D2-7D30BB295CBE}" sibTransId="{855653B0-E77F-43FE-8EEA-30181B220529}"/>
    <dgm:cxn modelId="{0B1D1660-B88E-47A3-AED0-53AAA9E00104}" type="presOf" srcId="{85EE8F45-1484-41A9-9253-A41CFFF07AEF}" destId="{8559B6DB-84D7-42CA-AC1D-EA66D06657EF}" srcOrd="1" destOrd="0" presId="urn:microsoft.com/office/officeart/2005/8/layout/vProcess5"/>
    <dgm:cxn modelId="{C91E1867-2D53-4795-AA9D-36346ED91AE8}" type="presOf" srcId="{85EE8F45-1484-41A9-9253-A41CFFF07AEF}" destId="{D77E5B0D-FA18-44BB-89A5-356115E4BCC9}" srcOrd="0" destOrd="0" presId="urn:microsoft.com/office/officeart/2005/8/layout/vProcess5"/>
    <dgm:cxn modelId="{6E92C56B-11E1-42BA-B6B6-CAC3038424B1}" srcId="{984224D3-1E3B-4DFF-A609-6A25D7C61D9A}" destId="{4FE0187A-656E-4EF2-A4B0-01E1A21B51F9}" srcOrd="1" destOrd="0" parTransId="{FB795474-3AEE-4558-A334-B043BFBCBB57}" sibTransId="{991C075B-A80B-42F5-A994-37A8AE58111B}"/>
    <dgm:cxn modelId="{729A6F4E-44A4-44EF-BD56-3003D85172CE}" srcId="{984224D3-1E3B-4DFF-A609-6A25D7C61D9A}" destId="{5D3D8954-BCDA-41FB-B2AC-38E559C3E8EB}" srcOrd="4" destOrd="0" parTransId="{972B7F54-EDBA-4052-A995-4EC351970BFB}" sibTransId="{4A9324BB-7ECF-4AEA-8ADC-8AC2C61DDF5D}"/>
    <dgm:cxn modelId="{CD1A6850-5A84-412A-A495-F857BCDC835E}" type="presOf" srcId="{5D3D8954-BCDA-41FB-B2AC-38E559C3E8EB}" destId="{413008AF-B684-4820-B289-AF333C87D940}" srcOrd="0" destOrd="0" presId="urn:microsoft.com/office/officeart/2005/8/layout/vProcess5"/>
    <dgm:cxn modelId="{90F0F373-A898-484F-9280-C5AC3DDEE7F0}" type="presOf" srcId="{EBD17F05-C227-4A12-864D-505309BC5F54}" destId="{B4721C05-694A-4655-B94F-1236E1DFDD88}" srcOrd="0" destOrd="0" presId="urn:microsoft.com/office/officeart/2005/8/layout/vProcess5"/>
    <dgm:cxn modelId="{3AB54D82-FC50-4FCF-8A68-E24B039449D5}" type="presOf" srcId="{0A4B1037-E56C-4143-9E2D-0A57C395507A}" destId="{0A805487-F12C-43D5-A489-C6AA559CB0D6}" srcOrd="1" destOrd="0" presId="urn:microsoft.com/office/officeart/2005/8/layout/vProcess5"/>
    <dgm:cxn modelId="{910A8A84-4777-487E-9873-90F74F5DDA54}" type="presOf" srcId="{855653B0-E77F-43FE-8EEA-30181B220529}" destId="{2506C779-4F8C-45AC-9F47-59D7E84B58BD}" srcOrd="0" destOrd="0" presId="urn:microsoft.com/office/officeart/2005/8/layout/vProcess5"/>
    <dgm:cxn modelId="{02CE0E8C-310E-448F-A1B1-14BC1B4C3FDC}" type="presOf" srcId="{984224D3-1E3B-4DFF-A609-6A25D7C61D9A}" destId="{B49E161A-0C32-49FC-9AC7-61FC945BD3DF}" srcOrd="0" destOrd="0" presId="urn:microsoft.com/office/officeart/2005/8/layout/vProcess5"/>
    <dgm:cxn modelId="{D933C694-405E-45BE-9D1F-D39C6816089C}" type="presOf" srcId="{5D3D8954-BCDA-41FB-B2AC-38E559C3E8EB}" destId="{87D9C454-6D36-4D5C-A76A-638F15F55811}" srcOrd="1" destOrd="0" presId="urn:microsoft.com/office/officeart/2005/8/layout/vProcess5"/>
    <dgm:cxn modelId="{C94FBA96-A1BF-4F25-BDF5-F9A85469D001}" type="presOf" srcId="{EBD17F05-C227-4A12-864D-505309BC5F54}" destId="{70F30778-AF63-4B91-AD33-D9AD98ADA27D}" srcOrd="1" destOrd="0" presId="urn:microsoft.com/office/officeart/2005/8/layout/vProcess5"/>
    <dgm:cxn modelId="{876659C1-3F61-46D4-B878-83C5921C6D56}" type="presOf" srcId="{4FE0187A-656E-4EF2-A4B0-01E1A21B51F9}" destId="{450F7518-F88B-4A5C-AA82-D5B38A5EDD0F}" srcOrd="0" destOrd="0" presId="urn:microsoft.com/office/officeart/2005/8/layout/vProcess5"/>
    <dgm:cxn modelId="{EF4170C5-B6A6-4554-BBC9-6BD48963C684}" type="presOf" srcId="{0A4B1037-E56C-4143-9E2D-0A57C395507A}" destId="{FCBC937F-A29B-420B-AE2A-047B51B2E3CD}" srcOrd="0" destOrd="0" presId="urn:microsoft.com/office/officeart/2005/8/layout/vProcess5"/>
    <dgm:cxn modelId="{900250FA-5C69-4AE9-B7F0-9DD76B1CA1CC}" type="presOf" srcId="{4FE0187A-656E-4EF2-A4B0-01E1A21B51F9}" destId="{A73F6E8D-A645-4AEB-8F21-F0DE13C52509}" srcOrd="1" destOrd="0" presId="urn:microsoft.com/office/officeart/2005/8/layout/vProcess5"/>
    <dgm:cxn modelId="{D098913F-C4DD-44F3-999D-886B1CE5D029}" type="presParOf" srcId="{B49E161A-0C32-49FC-9AC7-61FC945BD3DF}" destId="{9AD270DE-8797-46A5-BFD7-DCA077483C31}" srcOrd="0" destOrd="0" presId="urn:microsoft.com/office/officeart/2005/8/layout/vProcess5"/>
    <dgm:cxn modelId="{DB1E4942-9176-4ECD-9FA0-E26643D2B59C}" type="presParOf" srcId="{B49E161A-0C32-49FC-9AC7-61FC945BD3DF}" destId="{FCBC937F-A29B-420B-AE2A-047B51B2E3CD}" srcOrd="1" destOrd="0" presId="urn:microsoft.com/office/officeart/2005/8/layout/vProcess5"/>
    <dgm:cxn modelId="{AEE9296F-7662-443B-A50B-18C43DA8811A}" type="presParOf" srcId="{B49E161A-0C32-49FC-9AC7-61FC945BD3DF}" destId="{450F7518-F88B-4A5C-AA82-D5B38A5EDD0F}" srcOrd="2" destOrd="0" presId="urn:microsoft.com/office/officeart/2005/8/layout/vProcess5"/>
    <dgm:cxn modelId="{8527FF24-D277-4282-9157-B20CB386DE50}" type="presParOf" srcId="{B49E161A-0C32-49FC-9AC7-61FC945BD3DF}" destId="{D77E5B0D-FA18-44BB-89A5-356115E4BCC9}" srcOrd="3" destOrd="0" presId="urn:microsoft.com/office/officeart/2005/8/layout/vProcess5"/>
    <dgm:cxn modelId="{ED984BAA-9309-45D2-B257-2E919FA0120A}" type="presParOf" srcId="{B49E161A-0C32-49FC-9AC7-61FC945BD3DF}" destId="{B4721C05-694A-4655-B94F-1236E1DFDD88}" srcOrd="4" destOrd="0" presId="urn:microsoft.com/office/officeart/2005/8/layout/vProcess5"/>
    <dgm:cxn modelId="{EE9C60FA-6B0C-4C37-8E0D-C00530105809}" type="presParOf" srcId="{B49E161A-0C32-49FC-9AC7-61FC945BD3DF}" destId="{413008AF-B684-4820-B289-AF333C87D940}" srcOrd="5" destOrd="0" presId="urn:microsoft.com/office/officeart/2005/8/layout/vProcess5"/>
    <dgm:cxn modelId="{4AD64323-5BFB-472D-8D47-9A248D052285}" type="presParOf" srcId="{B49E161A-0C32-49FC-9AC7-61FC945BD3DF}" destId="{AAA887FC-2F62-404D-864B-340689781765}" srcOrd="6" destOrd="0" presId="urn:microsoft.com/office/officeart/2005/8/layout/vProcess5"/>
    <dgm:cxn modelId="{F1407FA1-58ED-4FCB-B763-453D57287C79}" type="presParOf" srcId="{B49E161A-0C32-49FC-9AC7-61FC945BD3DF}" destId="{C19230B1-8EB7-40E1-8DA7-A2BC9ACF0983}" srcOrd="7" destOrd="0" presId="urn:microsoft.com/office/officeart/2005/8/layout/vProcess5"/>
    <dgm:cxn modelId="{6FA49D80-14AB-43B2-9DE1-BECEC5858534}" type="presParOf" srcId="{B49E161A-0C32-49FC-9AC7-61FC945BD3DF}" destId="{2506C779-4F8C-45AC-9F47-59D7E84B58BD}" srcOrd="8" destOrd="0" presId="urn:microsoft.com/office/officeart/2005/8/layout/vProcess5"/>
    <dgm:cxn modelId="{B4F8018B-26CC-4819-B126-1E44CE9DF0E8}" type="presParOf" srcId="{B49E161A-0C32-49FC-9AC7-61FC945BD3DF}" destId="{A5900C23-D438-44DD-90F3-D0F4468EB2C4}" srcOrd="9" destOrd="0" presId="urn:microsoft.com/office/officeart/2005/8/layout/vProcess5"/>
    <dgm:cxn modelId="{0E24200F-7B63-47B8-8489-B9B114AAEB78}" type="presParOf" srcId="{B49E161A-0C32-49FC-9AC7-61FC945BD3DF}" destId="{0A805487-F12C-43D5-A489-C6AA559CB0D6}" srcOrd="10" destOrd="0" presId="urn:microsoft.com/office/officeart/2005/8/layout/vProcess5"/>
    <dgm:cxn modelId="{F1B63422-3922-4652-A6BB-F11770B874C5}" type="presParOf" srcId="{B49E161A-0C32-49FC-9AC7-61FC945BD3DF}" destId="{A73F6E8D-A645-4AEB-8F21-F0DE13C52509}" srcOrd="11" destOrd="0" presId="urn:microsoft.com/office/officeart/2005/8/layout/vProcess5"/>
    <dgm:cxn modelId="{718B574B-6E07-4F32-88DD-475F247CD14C}" type="presParOf" srcId="{B49E161A-0C32-49FC-9AC7-61FC945BD3DF}" destId="{8559B6DB-84D7-42CA-AC1D-EA66D06657EF}" srcOrd="12" destOrd="0" presId="urn:microsoft.com/office/officeart/2005/8/layout/vProcess5"/>
    <dgm:cxn modelId="{E074AC33-A3B9-4334-B06F-02CAC9EDCD10}" type="presParOf" srcId="{B49E161A-0C32-49FC-9AC7-61FC945BD3DF}" destId="{70F30778-AF63-4B91-AD33-D9AD98ADA27D}" srcOrd="13" destOrd="0" presId="urn:microsoft.com/office/officeart/2005/8/layout/vProcess5"/>
    <dgm:cxn modelId="{B6E22361-3526-45F8-ACC3-0EBF5DF3F8C4}" type="presParOf" srcId="{B49E161A-0C32-49FC-9AC7-61FC945BD3DF}" destId="{87D9C454-6D36-4D5C-A76A-638F15F5581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68408-0B69-4CBA-B742-87EFDF0B3C39}">
      <dsp:nvSpPr>
        <dsp:cNvPr id="0" name=""/>
        <dsp:cNvSpPr/>
      </dsp:nvSpPr>
      <dsp:spPr>
        <a:xfrm>
          <a:off x="0" y="59321"/>
          <a:ext cx="6513603" cy="1385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表达式其本质就是表示了一个值</a:t>
          </a:r>
          <a:endParaRPr lang="en-US" sz="2600" kern="1200"/>
        </a:p>
      </dsp:txBody>
      <dsp:txXfrm>
        <a:off x="67636" y="126957"/>
        <a:ext cx="6378331" cy="1250263"/>
      </dsp:txXfrm>
    </dsp:sp>
    <dsp:sp modelId="{91257547-5C4C-4073-94BD-DB0F3B3F48F8}">
      <dsp:nvSpPr>
        <dsp:cNvPr id="0" name=""/>
        <dsp:cNvSpPr/>
      </dsp:nvSpPr>
      <dsp:spPr>
        <a:xfrm>
          <a:off x="0" y="1519737"/>
          <a:ext cx="6513603" cy="1385535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最简单的表达式就是常量和变量</a:t>
          </a:r>
          <a:endParaRPr lang="en-US" sz="2600" kern="1200"/>
        </a:p>
      </dsp:txBody>
      <dsp:txXfrm>
        <a:off x="67636" y="1587373"/>
        <a:ext cx="6378331" cy="1250263"/>
      </dsp:txXfrm>
    </dsp:sp>
    <dsp:sp modelId="{DD71E658-7763-465E-95C5-8760D28D337D}">
      <dsp:nvSpPr>
        <dsp:cNvPr id="0" name=""/>
        <dsp:cNvSpPr/>
      </dsp:nvSpPr>
      <dsp:spPr>
        <a:xfrm>
          <a:off x="0" y="2980152"/>
          <a:ext cx="6513603" cy="1385535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表达式可以通过操作符来进行转换和合并</a:t>
          </a:r>
          <a:endParaRPr lang="en-US" sz="2600" kern="1200"/>
        </a:p>
      </dsp:txBody>
      <dsp:txXfrm>
        <a:off x="67636" y="3047788"/>
        <a:ext cx="6378331" cy="1250263"/>
      </dsp:txXfrm>
    </dsp:sp>
    <dsp:sp modelId="{FA5BAA6F-3D90-4DAE-9A72-2B58DEEE2B55}">
      <dsp:nvSpPr>
        <dsp:cNvPr id="0" name=""/>
        <dsp:cNvSpPr/>
      </dsp:nvSpPr>
      <dsp:spPr>
        <a:xfrm>
          <a:off x="0" y="4440568"/>
          <a:ext cx="6513603" cy="138553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一个操作符需要一个或多个输入操作数来产出新的表达式</a:t>
          </a:r>
          <a:endParaRPr lang="en-US" sz="2600" kern="1200"/>
        </a:p>
      </dsp:txBody>
      <dsp:txXfrm>
        <a:off x="67636" y="4508204"/>
        <a:ext cx="6378331" cy="12502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56C56-E19B-4796-9594-C84D858AA9AA}">
      <dsp:nvSpPr>
        <dsp:cNvPr id="0" name=""/>
        <dsp:cNvSpPr/>
      </dsp:nvSpPr>
      <dsp:spPr>
        <a:xfrm>
          <a:off x="0" y="0"/>
          <a:ext cx="8601456" cy="93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赋值、</a:t>
          </a:r>
          <a:r>
            <a:rPr lang="en-US" sz="2700" kern="1200"/>
            <a:t>lambda</a:t>
          </a:r>
          <a:r>
            <a:rPr lang="zh-CN" sz="2700" kern="1200"/>
            <a:t>、</a:t>
          </a:r>
          <a:r>
            <a:rPr lang="en-US" sz="2700" kern="1200"/>
            <a:t>null</a:t>
          </a:r>
          <a:r>
            <a:rPr lang="zh-CN" sz="2700" kern="1200"/>
            <a:t>合并和条件操作符是右结合的</a:t>
          </a:r>
          <a:endParaRPr lang="en-US" sz="2700" kern="1200"/>
        </a:p>
      </dsp:txBody>
      <dsp:txXfrm>
        <a:off x="27514" y="27514"/>
        <a:ext cx="7587760" cy="884381"/>
      </dsp:txXfrm>
    </dsp:sp>
    <dsp:sp modelId="{2FA936CC-3C1B-4CE1-9775-8F1FC3BB0A54}">
      <dsp:nvSpPr>
        <dsp:cNvPr id="0" name=""/>
        <dsp:cNvSpPr/>
      </dsp:nvSpPr>
      <dsp:spPr>
        <a:xfrm>
          <a:off x="758951" y="1095977"/>
          <a:ext cx="8601456" cy="939409"/>
        </a:xfrm>
        <a:prstGeom prst="roundRect">
          <a:avLst>
            <a:gd name="adj" fmla="val 10000"/>
          </a:avLst>
        </a:prstGeom>
        <a:solidFill>
          <a:schemeClr val="accent2">
            <a:hueOff val="1354692"/>
            <a:satOff val="-26144"/>
            <a:lumOff val="6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从右向左估算</a:t>
          </a:r>
          <a:endParaRPr lang="en-US" sz="2700" kern="1200"/>
        </a:p>
      </dsp:txBody>
      <dsp:txXfrm>
        <a:off x="786465" y="1123491"/>
        <a:ext cx="7176860" cy="884381"/>
      </dsp:txXfrm>
    </dsp:sp>
    <dsp:sp modelId="{5AD08B2E-48E6-4EA6-897B-05FD8C007B3B}">
      <dsp:nvSpPr>
        <dsp:cNvPr id="0" name=""/>
        <dsp:cNvSpPr/>
      </dsp:nvSpPr>
      <dsp:spPr>
        <a:xfrm>
          <a:off x="1517903" y="2191954"/>
          <a:ext cx="8601456" cy="939409"/>
        </a:xfrm>
        <a:prstGeom prst="roundRect">
          <a:avLst>
            <a:gd name="adj" fmla="val 10000"/>
          </a:avLst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x = y = 3</a:t>
          </a:r>
        </a:p>
      </dsp:txBody>
      <dsp:txXfrm>
        <a:off x="1545417" y="2219468"/>
        <a:ext cx="7176860" cy="884381"/>
      </dsp:txXfrm>
    </dsp:sp>
    <dsp:sp modelId="{F7D543BB-2A17-4AF5-82C5-B225B7807470}">
      <dsp:nvSpPr>
        <dsp:cNvPr id="0" name=""/>
        <dsp:cNvSpPr/>
      </dsp:nvSpPr>
      <dsp:spPr>
        <a:xfrm>
          <a:off x="7990840" y="712385"/>
          <a:ext cx="610615" cy="61061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128228" y="712385"/>
        <a:ext cx="335839" cy="459488"/>
      </dsp:txXfrm>
    </dsp:sp>
    <dsp:sp modelId="{3D462367-64A5-41FA-97E3-9F9E7F857E8A}">
      <dsp:nvSpPr>
        <dsp:cNvPr id="0" name=""/>
        <dsp:cNvSpPr/>
      </dsp:nvSpPr>
      <dsp:spPr>
        <a:xfrm>
          <a:off x="8749792" y="1802099"/>
          <a:ext cx="610615" cy="61061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428790"/>
            <a:satOff val="-58643"/>
            <a:lumOff val="-1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428790"/>
              <a:satOff val="-58643"/>
              <a:lumOff val="-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887180" y="1802099"/>
        <a:ext cx="335839" cy="459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89C75-CC16-4414-A34B-DA84CB04FC22}">
      <dsp:nvSpPr>
        <dsp:cNvPr id="0" name=""/>
        <dsp:cNvSpPr/>
      </dsp:nvSpPr>
      <dsp:spPr>
        <a:xfrm>
          <a:off x="0" y="6729"/>
          <a:ext cx="6513603" cy="1867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12</a:t>
          </a:r>
        </a:p>
      </dsp:txBody>
      <dsp:txXfrm>
        <a:off x="91143" y="97872"/>
        <a:ext cx="6331317" cy="1684796"/>
      </dsp:txXfrm>
    </dsp:sp>
    <dsp:sp modelId="{F35F0F0C-7543-42BD-9C48-9048854EB86D}">
      <dsp:nvSpPr>
        <dsp:cNvPr id="0" name=""/>
        <dsp:cNvSpPr/>
      </dsp:nvSpPr>
      <dsp:spPr>
        <a:xfrm>
          <a:off x="0" y="2009171"/>
          <a:ext cx="6513603" cy="18670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12 * 30 </a:t>
          </a:r>
        </a:p>
      </dsp:txBody>
      <dsp:txXfrm>
        <a:off x="91143" y="2100314"/>
        <a:ext cx="6331317" cy="1684796"/>
      </dsp:txXfrm>
    </dsp:sp>
    <dsp:sp modelId="{2E229C18-DB3F-49C9-96CA-FFAD674B3D9A}">
      <dsp:nvSpPr>
        <dsp:cNvPr id="0" name=""/>
        <dsp:cNvSpPr/>
      </dsp:nvSpPr>
      <dsp:spPr>
        <a:xfrm>
          <a:off x="0" y="4011614"/>
          <a:ext cx="6513603" cy="186708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 + (12 * 30) </a:t>
          </a:r>
          <a:br>
            <a:rPr lang="en-US" sz="4700" kern="1200"/>
          </a:br>
          <a:endParaRPr lang="en-US" sz="4700" kern="1200"/>
        </a:p>
      </dsp:txBody>
      <dsp:txXfrm>
        <a:off x="91143" y="4102757"/>
        <a:ext cx="6331317" cy="1684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72EFA-615E-412F-B0A1-A88DC2BF9ADC}">
      <dsp:nvSpPr>
        <dsp:cNvPr id="0" name=""/>
        <dsp:cNvSpPr/>
      </dsp:nvSpPr>
      <dsp:spPr>
        <a:xfrm>
          <a:off x="49" y="1601"/>
          <a:ext cx="4728626" cy="16348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一元、二元、三元</a:t>
          </a:r>
          <a:endParaRPr lang="en-US" sz="3400" kern="1200"/>
        </a:p>
      </dsp:txBody>
      <dsp:txXfrm>
        <a:off x="49" y="1601"/>
        <a:ext cx="4728626" cy="1634880"/>
      </dsp:txXfrm>
    </dsp:sp>
    <dsp:sp modelId="{03288EF4-CC29-4C09-8AED-D3488F8E277B}">
      <dsp:nvSpPr>
        <dsp:cNvPr id="0" name=""/>
        <dsp:cNvSpPr/>
      </dsp:nvSpPr>
      <dsp:spPr>
        <a:xfrm>
          <a:off x="49" y="1636482"/>
          <a:ext cx="4728626" cy="149327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9C41C-010D-4E8C-B460-836147811370}">
      <dsp:nvSpPr>
        <dsp:cNvPr id="0" name=""/>
        <dsp:cNvSpPr/>
      </dsp:nvSpPr>
      <dsp:spPr>
        <a:xfrm>
          <a:off x="5390683" y="1601"/>
          <a:ext cx="4728626" cy="163488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二元操作符采用中缀表示法</a:t>
          </a:r>
          <a:endParaRPr lang="en-US" sz="3400" kern="1200"/>
        </a:p>
      </dsp:txBody>
      <dsp:txXfrm>
        <a:off x="5390683" y="1601"/>
        <a:ext cx="4728626" cy="1634880"/>
      </dsp:txXfrm>
    </dsp:sp>
    <dsp:sp modelId="{13DF426F-1330-4AB1-B701-DBA70A8D1063}">
      <dsp:nvSpPr>
        <dsp:cNvPr id="0" name=""/>
        <dsp:cNvSpPr/>
      </dsp:nvSpPr>
      <dsp:spPr>
        <a:xfrm>
          <a:off x="5390683" y="1636482"/>
          <a:ext cx="4728626" cy="1493279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3400" kern="1200"/>
            <a:t>例如：</a:t>
          </a:r>
          <a:r>
            <a:rPr lang="en-US" sz="3400" kern="1200"/>
            <a:t>12 * 30 </a:t>
          </a:r>
        </a:p>
      </dsp:txBody>
      <dsp:txXfrm>
        <a:off x="5390683" y="1636482"/>
        <a:ext cx="4728626" cy="14932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F5BF1-668B-4D7B-8F9D-DADC21104CEE}">
      <dsp:nvSpPr>
        <dsp:cNvPr id="0" name=""/>
        <dsp:cNvSpPr/>
      </dsp:nvSpPr>
      <dsp:spPr>
        <a:xfrm>
          <a:off x="198" y="631217"/>
          <a:ext cx="2611933" cy="1305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Primary Experssions</a:t>
          </a:r>
          <a:r>
            <a:rPr lang="zh-CN" sz="1700" kern="1200"/>
            <a:t>就是表达式，但是它里面包括了使用操作符组成的表达式</a:t>
          </a:r>
          <a:endParaRPr lang="en-US" sz="1700" kern="1200"/>
        </a:p>
      </dsp:txBody>
      <dsp:txXfrm>
        <a:off x="38448" y="669467"/>
        <a:ext cx="2535433" cy="1229466"/>
      </dsp:txXfrm>
    </dsp:sp>
    <dsp:sp modelId="{91203964-22DC-469B-852F-7AB5158B573B}">
      <dsp:nvSpPr>
        <dsp:cNvPr id="0" name=""/>
        <dsp:cNvSpPr/>
      </dsp:nvSpPr>
      <dsp:spPr>
        <a:xfrm>
          <a:off x="198" y="2133079"/>
          <a:ext cx="2611933" cy="1305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例如：</a:t>
          </a:r>
          <a:r>
            <a:rPr lang="en-US" sz="1700" kern="1200"/>
            <a:t>Math.Log(1)</a:t>
          </a:r>
        </a:p>
      </dsp:txBody>
      <dsp:txXfrm>
        <a:off x="38448" y="2171329"/>
        <a:ext cx="2535433" cy="1229466"/>
      </dsp:txXfrm>
    </dsp:sp>
    <dsp:sp modelId="{6B6A267C-4CCA-4325-B9D4-01842CC28C3E}">
      <dsp:nvSpPr>
        <dsp:cNvPr id="0" name=""/>
        <dsp:cNvSpPr/>
      </dsp:nvSpPr>
      <dsp:spPr>
        <a:xfrm rot="18289469">
          <a:off x="2219759" y="2014037"/>
          <a:ext cx="1829519" cy="42187"/>
        </a:xfrm>
        <a:custGeom>
          <a:avLst/>
          <a:gdLst/>
          <a:ahLst/>
          <a:cxnLst/>
          <a:rect l="0" t="0" r="0" b="0"/>
          <a:pathLst>
            <a:path>
              <a:moveTo>
                <a:pt x="0" y="21093"/>
              </a:moveTo>
              <a:lnTo>
                <a:pt x="1829519" y="210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088781" y="1989393"/>
        <a:ext cx="91475" cy="91475"/>
      </dsp:txXfrm>
    </dsp:sp>
    <dsp:sp modelId="{7C664860-27F7-41B1-BA73-14C874C99B58}">
      <dsp:nvSpPr>
        <dsp:cNvPr id="0" name=""/>
        <dsp:cNvSpPr/>
      </dsp:nvSpPr>
      <dsp:spPr>
        <a:xfrm>
          <a:off x="3656905" y="631217"/>
          <a:ext cx="2611933" cy="13059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由两个表达式组成</a:t>
          </a:r>
          <a:endParaRPr lang="en-US" sz="1700" kern="1200"/>
        </a:p>
      </dsp:txBody>
      <dsp:txXfrm>
        <a:off x="3695155" y="669467"/>
        <a:ext cx="2535433" cy="1229466"/>
      </dsp:txXfrm>
    </dsp:sp>
    <dsp:sp modelId="{DB1A8ECA-B7C1-4498-AF12-66337F4A923F}">
      <dsp:nvSpPr>
        <dsp:cNvPr id="0" name=""/>
        <dsp:cNvSpPr/>
      </dsp:nvSpPr>
      <dsp:spPr>
        <a:xfrm>
          <a:off x="2612132" y="2764968"/>
          <a:ext cx="1044773" cy="42187"/>
        </a:xfrm>
        <a:custGeom>
          <a:avLst/>
          <a:gdLst/>
          <a:ahLst/>
          <a:cxnLst/>
          <a:rect l="0" t="0" r="0" b="0"/>
          <a:pathLst>
            <a:path>
              <a:moveTo>
                <a:pt x="0" y="21093"/>
              </a:moveTo>
              <a:lnTo>
                <a:pt x="1044773" y="210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8399" y="2759943"/>
        <a:ext cx="52238" cy="52238"/>
      </dsp:txXfrm>
    </dsp:sp>
    <dsp:sp modelId="{626A9A6D-7CA6-4931-8BDC-C920F802B00C}">
      <dsp:nvSpPr>
        <dsp:cNvPr id="0" name=""/>
        <dsp:cNvSpPr/>
      </dsp:nvSpPr>
      <dsp:spPr>
        <a:xfrm>
          <a:off x="3656905" y="2133079"/>
          <a:ext cx="2611933" cy="13059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第一个表达式使用 </a:t>
          </a:r>
          <a:r>
            <a:rPr lang="en-US" sz="1700" kern="1200"/>
            <a:t>. </a:t>
          </a:r>
          <a:r>
            <a:rPr lang="zh-CN" sz="1700" kern="1200"/>
            <a:t>操作符来执行成员的查找</a:t>
          </a:r>
          <a:endParaRPr lang="en-US" sz="1700" kern="1200"/>
        </a:p>
      </dsp:txBody>
      <dsp:txXfrm>
        <a:off x="3695155" y="2171329"/>
        <a:ext cx="2535433" cy="1229466"/>
      </dsp:txXfrm>
    </dsp:sp>
    <dsp:sp modelId="{73C6BA7B-2269-4A59-A28A-D9A61DAF168B}">
      <dsp:nvSpPr>
        <dsp:cNvPr id="0" name=""/>
        <dsp:cNvSpPr/>
      </dsp:nvSpPr>
      <dsp:spPr>
        <a:xfrm rot="3310531">
          <a:off x="2219759" y="3515899"/>
          <a:ext cx="1829519" cy="42187"/>
        </a:xfrm>
        <a:custGeom>
          <a:avLst/>
          <a:gdLst/>
          <a:ahLst/>
          <a:cxnLst/>
          <a:rect l="0" t="0" r="0" b="0"/>
          <a:pathLst>
            <a:path>
              <a:moveTo>
                <a:pt x="0" y="21093"/>
              </a:moveTo>
              <a:lnTo>
                <a:pt x="1829519" y="210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088781" y="3491255"/>
        <a:ext cx="91475" cy="91475"/>
      </dsp:txXfrm>
    </dsp:sp>
    <dsp:sp modelId="{2B9ECB3D-D162-4E51-8657-E81A4815EB66}">
      <dsp:nvSpPr>
        <dsp:cNvPr id="0" name=""/>
        <dsp:cNvSpPr/>
      </dsp:nvSpPr>
      <dsp:spPr>
        <a:xfrm>
          <a:off x="3656905" y="3634940"/>
          <a:ext cx="2611933" cy="13059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第二个表达式使用 </a:t>
          </a:r>
          <a:r>
            <a:rPr lang="en-US" sz="1700" kern="1200"/>
            <a:t>() </a:t>
          </a:r>
          <a:r>
            <a:rPr lang="zh-CN" sz="1700" kern="1200"/>
            <a:t>操作符来实现了方法的调用</a:t>
          </a:r>
          <a:endParaRPr lang="en-US" sz="1700" kern="1200"/>
        </a:p>
      </dsp:txBody>
      <dsp:txXfrm>
        <a:off x="3695155" y="3673190"/>
        <a:ext cx="2535433" cy="12294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B0AEC-8F49-4FC9-9201-99D6083C70F1}">
      <dsp:nvSpPr>
        <dsp:cNvPr id="0" name=""/>
        <dsp:cNvSpPr/>
      </dsp:nvSpPr>
      <dsp:spPr>
        <a:xfrm>
          <a:off x="49" y="1601"/>
          <a:ext cx="4728626" cy="16348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就是没有值的表达式</a:t>
          </a:r>
          <a:endParaRPr lang="en-US" sz="3400" kern="1200"/>
        </a:p>
      </dsp:txBody>
      <dsp:txXfrm>
        <a:off x="49" y="1601"/>
        <a:ext cx="4728626" cy="1634880"/>
      </dsp:txXfrm>
    </dsp:sp>
    <dsp:sp modelId="{408D4798-4F7F-48D3-B1E7-F715CEC8EE90}">
      <dsp:nvSpPr>
        <dsp:cNvPr id="0" name=""/>
        <dsp:cNvSpPr/>
      </dsp:nvSpPr>
      <dsp:spPr>
        <a:xfrm>
          <a:off x="49" y="1636482"/>
          <a:ext cx="4728626" cy="14932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/>
            <a:t>Console.WriteLine(1)</a:t>
          </a:r>
        </a:p>
      </dsp:txBody>
      <dsp:txXfrm>
        <a:off x="49" y="1636482"/>
        <a:ext cx="4728626" cy="1493279"/>
      </dsp:txXfrm>
    </dsp:sp>
    <dsp:sp modelId="{102D8407-40AA-4A9C-966A-4D27FF96D2EF}">
      <dsp:nvSpPr>
        <dsp:cNvPr id="0" name=""/>
        <dsp:cNvSpPr/>
      </dsp:nvSpPr>
      <dsp:spPr>
        <a:xfrm>
          <a:off x="5390683" y="1601"/>
          <a:ext cx="4728626" cy="1634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无法用于构建更复杂的表达式</a:t>
          </a:r>
          <a:endParaRPr lang="en-US" sz="3400" kern="1200"/>
        </a:p>
      </dsp:txBody>
      <dsp:txXfrm>
        <a:off x="5390683" y="1601"/>
        <a:ext cx="4728626" cy="1634880"/>
      </dsp:txXfrm>
    </dsp:sp>
    <dsp:sp modelId="{8A16327F-E51E-4879-9542-4B86BBAFB950}">
      <dsp:nvSpPr>
        <dsp:cNvPr id="0" name=""/>
        <dsp:cNvSpPr/>
      </dsp:nvSpPr>
      <dsp:spPr>
        <a:xfrm>
          <a:off x="5390683" y="1636482"/>
          <a:ext cx="4728626" cy="149327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7453F-B466-4116-89E0-9985BDEB3A8F}">
      <dsp:nvSpPr>
        <dsp:cNvPr id="0" name=""/>
        <dsp:cNvSpPr/>
      </dsp:nvSpPr>
      <dsp:spPr>
        <a:xfrm>
          <a:off x="51" y="342166"/>
          <a:ext cx="4913783" cy="18402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使用 </a:t>
          </a:r>
          <a:r>
            <a:rPr lang="en-US" sz="2700" kern="1200"/>
            <a:t>= </a:t>
          </a:r>
          <a:r>
            <a:rPr lang="zh-CN" sz="2700" kern="1200"/>
            <a:t>把另一个表达式结果赋给一个变量</a:t>
          </a:r>
          <a:endParaRPr lang="en-US" sz="2700" kern="1200"/>
        </a:p>
      </dsp:txBody>
      <dsp:txXfrm>
        <a:off x="51" y="342166"/>
        <a:ext cx="4913783" cy="1840225"/>
      </dsp:txXfrm>
    </dsp:sp>
    <dsp:sp modelId="{ECFDEA15-8013-4E72-B2C0-62637A94F1BB}">
      <dsp:nvSpPr>
        <dsp:cNvPr id="0" name=""/>
        <dsp:cNvSpPr/>
      </dsp:nvSpPr>
      <dsp:spPr>
        <a:xfrm>
          <a:off x="51" y="2182392"/>
          <a:ext cx="4913783" cy="155641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x</a:t>
          </a:r>
          <a:r>
            <a:rPr lang="zh-CN" sz="2700" kern="1200"/>
            <a:t> </a:t>
          </a:r>
          <a:r>
            <a:rPr lang="en-US" sz="2700" kern="1200"/>
            <a:t>=</a:t>
          </a:r>
          <a:r>
            <a:rPr lang="zh-CN" sz="2700" kern="1200"/>
            <a:t> </a:t>
          </a:r>
          <a:r>
            <a:rPr lang="en-US" sz="2700" kern="1200"/>
            <a:t>x</a:t>
          </a:r>
          <a:r>
            <a:rPr lang="zh-CN" sz="2700" kern="1200"/>
            <a:t> </a:t>
          </a:r>
          <a:r>
            <a:rPr lang="en-US" sz="2700" kern="1200"/>
            <a:t>*</a:t>
          </a:r>
          <a:r>
            <a:rPr lang="zh-CN" sz="2700" kern="1200"/>
            <a:t> </a:t>
          </a:r>
          <a:r>
            <a:rPr lang="en-US" sz="2700" kern="1200"/>
            <a:t>5</a:t>
          </a:r>
        </a:p>
      </dsp:txBody>
      <dsp:txXfrm>
        <a:off x="51" y="2182392"/>
        <a:ext cx="4913783" cy="1556415"/>
      </dsp:txXfrm>
    </dsp:sp>
    <dsp:sp modelId="{C8E64EE6-18C8-4154-B7D6-11600554B14F}">
      <dsp:nvSpPr>
        <dsp:cNvPr id="0" name=""/>
        <dsp:cNvSpPr/>
      </dsp:nvSpPr>
      <dsp:spPr>
        <a:xfrm>
          <a:off x="5601764" y="342166"/>
          <a:ext cx="4913783" cy="18402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赋值表达式不是</a:t>
          </a:r>
          <a:r>
            <a:rPr lang="en-US" sz="2700" kern="1200"/>
            <a:t>void </a:t>
          </a:r>
          <a:r>
            <a:rPr lang="zh-CN" sz="2700" kern="1200"/>
            <a:t>表达式，它有值，就是被赋的值，所以可以与其他表达式进行组合</a:t>
          </a:r>
          <a:endParaRPr lang="en-US" sz="2700" kern="1200"/>
        </a:p>
      </dsp:txBody>
      <dsp:txXfrm>
        <a:off x="5601764" y="342166"/>
        <a:ext cx="4913783" cy="1840225"/>
      </dsp:txXfrm>
    </dsp:sp>
    <dsp:sp modelId="{B4A57D81-8DAB-4050-AD98-3F7F0517EA74}">
      <dsp:nvSpPr>
        <dsp:cNvPr id="0" name=""/>
        <dsp:cNvSpPr/>
      </dsp:nvSpPr>
      <dsp:spPr>
        <a:xfrm>
          <a:off x="5601764" y="2182392"/>
          <a:ext cx="4913783" cy="155641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y = 5 * (x = 2)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/>
            <a:t>a = b = c = d = 0 </a:t>
          </a:r>
          <a:br>
            <a:rPr lang="pt-BR" sz="2700" kern="1200"/>
          </a:br>
          <a:endParaRPr lang="en-US" sz="2700" kern="1200"/>
        </a:p>
      </dsp:txBody>
      <dsp:txXfrm>
        <a:off x="5601764" y="2182392"/>
        <a:ext cx="4913783" cy="15564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0F23A-A8FA-49EB-BA27-8BBD10BEF2A5}">
      <dsp:nvSpPr>
        <dsp:cNvPr id="0" name=""/>
        <dsp:cNvSpPr/>
      </dsp:nvSpPr>
      <dsp:spPr>
        <a:xfrm>
          <a:off x="49" y="59494"/>
          <a:ext cx="4728626" cy="16288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复合赋值操作符就是使用另一个操作符来组合赋值的句法快捷方式</a:t>
          </a:r>
          <a:endParaRPr lang="en-US" sz="2400" kern="1200"/>
        </a:p>
      </dsp:txBody>
      <dsp:txXfrm>
        <a:off x="49" y="59494"/>
        <a:ext cx="4728626" cy="1628895"/>
      </dsp:txXfrm>
    </dsp:sp>
    <dsp:sp modelId="{AE7E9F26-4372-4148-8F22-C0AE9342A3E1}">
      <dsp:nvSpPr>
        <dsp:cNvPr id="0" name=""/>
        <dsp:cNvSpPr/>
      </dsp:nvSpPr>
      <dsp:spPr>
        <a:xfrm>
          <a:off x="49" y="1688389"/>
          <a:ext cx="4728626" cy="13834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x *= 2 </a:t>
          </a:r>
          <a:r>
            <a:rPr lang="zh-CN" sz="2400" kern="1200"/>
            <a:t>相当于 </a:t>
          </a:r>
          <a:r>
            <a:rPr lang="en-US" sz="2400" kern="1200"/>
            <a:t>x = x </a:t>
          </a:r>
          <a:r>
            <a:rPr lang="zh-CN" sz="2400" kern="1200"/>
            <a:t>* </a:t>
          </a:r>
          <a:r>
            <a:rPr lang="en-US" sz="2400" kern="1200"/>
            <a:t>2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X &lt;&lt;= 1 </a:t>
          </a:r>
          <a:r>
            <a:rPr lang="zh-CN" sz="2400" kern="1200"/>
            <a:t>相当于 </a:t>
          </a:r>
          <a:r>
            <a:rPr lang="en-US" sz="2400" kern="1200"/>
            <a:t>x = x &lt;&lt; 1</a:t>
          </a:r>
        </a:p>
      </dsp:txBody>
      <dsp:txXfrm>
        <a:off x="49" y="1688389"/>
        <a:ext cx="4728626" cy="1383480"/>
      </dsp:txXfrm>
    </dsp:sp>
    <dsp:sp modelId="{26A4983F-D908-4AE8-A651-EFC9D8F6A85E}">
      <dsp:nvSpPr>
        <dsp:cNvPr id="0" name=""/>
        <dsp:cNvSpPr/>
      </dsp:nvSpPr>
      <dsp:spPr>
        <a:xfrm>
          <a:off x="5390683" y="59494"/>
          <a:ext cx="4728626" cy="16288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事件 </a:t>
          </a:r>
          <a:r>
            <a:rPr lang="en-US" sz="2400" kern="1200"/>
            <a:t>event</a:t>
          </a:r>
          <a:r>
            <a:rPr lang="zh-CN" sz="2400" kern="1200"/>
            <a:t>是个例外，</a:t>
          </a:r>
          <a:r>
            <a:rPr lang="en-US" sz="2400" kern="1200"/>
            <a:t>+=</a:t>
          </a:r>
          <a:r>
            <a:rPr lang="zh-CN" sz="2400" kern="1200"/>
            <a:t>和</a:t>
          </a:r>
          <a:r>
            <a:rPr lang="en-US" sz="2400" kern="1200"/>
            <a:t>-=</a:t>
          </a:r>
          <a:r>
            <a:rPr lang="zh-CN" sz="2400" kern="1200"/>
            <a:t>映射到</a:t>
          </a:r>
          <a:r>
            <a:rPr lang="en-US" sz="2400" kern="1200"/>
            <a:t>event</a:t>
          </a:r>
          <a:r>
            <a:rPr lang="zh-CN" sz="2400" kern="1200"/>
            <a:t>的</a:t>
          </a:r>
          <a:r>
            <a:rPr lang="en-US" sz="2400" kern="1200"/>
            <a:t>add</a:t>
          </a:r>
          <a:r>
            <a:rPr lang="zh-CN" sz="2400" kern="1200"/>
            <a:t>和</a:t>
          </a:r>
          <a:r>
            <a:rPr lang="en-US" sz="2400" kern="1200"/>
            <a:t>remove </a:t>
          </a:r>
          <a:r>
            <a:rPr lang="zh-CN" sz="2400" kern="1200"/>
            <a:t>访问器。</a:t>
          </a:r>
          <a:br>
            <a:rPr lang="en-US" sz="2400" kern="1200"/>
          </a:br>
          <a:endParaRPr lang="en-US" sz="2400" kern="1200"/>
        </a:p>
      </dsp:txBody>
      <dsp:txXfrm>
        <a:off x="5390683" y="59494"/>
        <a:ext cx="4728626" cy="1628895"/>
      </dsp:txXfrm>
    </dsp:sp>
    <dsp:sp modelId="{1A15A161-260C-4B1B-9FE5-90100C014932}">
      <dsp:nvSpPr>
        <dsp:cNvPr id="0" name=""/>
        <dsp:cNvSpPr/>
      </dsp:nvSpPr>
      <dsp:spPr>
        <a:xfrm>
          <a:off x="5390683" y="1688389"/>
          <a:ext cx="4728626" cy="138348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F357E-AAF8-4749-B33A-DE81E2822628}">
      <dsp:nvSpPr>
        <dsp:cNvPr id="0" name=""/>
        <dsp:cNvSpPr/>
      </dsp:nvSpPr>
      <dsp:spPr>
        <a:xfrm>
          <a:off x="8847" y="351948"/>
          <a:ext cx="5288759" cy="211550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52007" rIns="52007" bIns="52007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 + 2 * 3  </a:t>
          </a:r>
          <a:r>
            <a:rPr lang="zh-CN" sz="3900" kern="1200"/>
            <a:t>相当于 </a:t>
          </a:r>
          <a:r>
            <a:rPr lang="en-US" sz="3900" kern="1200"/>
            <a:t>1 + (2 * 3) </a:t>
          </a:r>
        </a:p>
      </dsp:txBody>
      <dsp:txXfrm>
        <a:off x="1066599" y="351948"/>
        <a:ext cx="3173256" cy="2115503"/>
      </dsp:txXfrm>
    </dsp:sp>
    <dsp:sp modelId="{69FBEF34-7E2F-4871-9F49-4BEF9039A337}">
      <dsp:nvSpPr>
        <dsp:cNvPr id="0" name=""/>
        <dsp:cNvSpPr/>
      </dsp:nvSpPr>
      <dsp:spPr>
        <a:xfrm>
          <a:off x="4768730" y="351948"/>
          <a:ext cx="5288759" cy="211550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20" tIns="52007" rIns="52007" bIns="52007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/>
            <a:t>* 的优先级比 </a:t>
          </a:r>
          <a:r>
            <a:rPr lang="en-US" sz="3900" kern="1200"/>
            <a:t>+ </a:t>
          </a:r>
          <a:r>
            <a:rPr lang="zh-CN" sz="3900" kern="1200"/>
            <a:t>高</a:t>
          </a:r>
          <a:endParaRPr lang="en-US" sz="3900" kern="1200"/>
        </a:p>
      </dsp:txBody>
      <dsp:txXfrm>
        <a:off x="5826482" y="351948"/>
        <a:ext cx="3173256" cy="21155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C937F-A29B-420B-AE2A-047B51B2E3CD}">
      <dsp:nvSpPr>
        <dsp:cNvPr id="0" name=""/>
        <dsp:cNvSpPr/>
      </dsp:nvSpPr>
      <dsp:spPr>
        <a:xfrm>
          <a:off x="0" y="0"/>
          <a:ext cx="7751079" cy="5074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二元操作符（除了赋值，</a:t>
          </a:r>
          <a:r>
            <a:rPr lang="en-US" sz="1700" kern="1200"/>
            <a:t>lambda</a:t>
          </a:r>
          <a:r>
            <a:rPr lang="zh-CN" sz="1700" kern="1200"/>
            <a:t>，</a:t>
          </a:r>
          <a:r>
            <a:rPr lang="en-US" sz="1700" kern="1200"/>
            <a:t>null</a:t>
          </a:r>
          <a:r>
            <a:rPr lang="zh-CN" sz="1700" kern="1200"/>
            <a:t>合并操作符）是左结合的</a:t>
          </a:r>
          <a:endParaRPr lang="en-US" sz="1700" kern="1200"/>
        </a:p>
      </dsp:txBody>
      <dsp:txXfrm>
        <a:off x="14864" y="14864"/>
        <a:ext cx="7144079" cy="477764"/>
      </dsp:txXfrm>
    </dsp:sp>
    <dsp:sp modelId="{450F7518-F88B-4A5C-AA82-D5B38A5EDD0F}">
      <dsp:nvSpPr>
        <dsp:cNvPr id="0" name=""/>
        <dsp:cNvSpPr/>
      </dsp:nvSpPr>
      <dsp:spPr>
        <a:xfrm>
          <a:off x="578814" y="577977"/>
          <a:ext cx="7751079" cy="5074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也就是从左到右的进行估算</a:t>
          </a:r>
          <a:endParaRPr lang="en-US" sz="1700" kern="1200"/>
        </a:p>
      </dsp:txBody>
      <dsp:txXfrm>
        <a:off x="593678" y="592841"/>
        <a:ext cx="6812667" cy="477764"/>
      </dsp:txXfrm>
    </dsp:sp>
    <dsp:sp modelId="{D77E5B0D-FA18-44BB-89A5-356115E4BCC9}">
      <dsp:nvSpPr>
        <dsp:cNvPr id="0" name=""/>
        <dsp:cNvSpPr/>
      </dsp:nvSpPr>
      <dsp:spPr>
        <a:xfrm>
          <a:off x="1157628" y="1155953"/>
          <a:ext cx="7751079" cy="5074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 / 4 / 2 </a:t>
          </a:r>
        </a:p>
      </dsp:txBody>
      <dsp:txXfrm>
        <a:off x="1172492" y="1170817"/>
        <a:ext cx="6812667" cy="477764"/>
      </dsp:txXfrm>
    </dsp:sp>
    <dsp:sp modelId="{B4721C05-694A-4655-B94F-1236E1DFDD88}">
      <dsp:nvSpPr>
        <dsp:cNvPr id="0" name=""/>
        <dsp:cNvSpPr/>
      </dsp:nvSpPr>
      <dsp:spPr>
        <a:xfrm>
          <a:off x="1736443" y="1733931"/>
          <a:ext cx="7751079" cy="5074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( 8 / 4 ) / 2       // 1 </a:t>
          </a:r>
        </a:p>
      </dsp:txBody>
      <dsp:txXfrm>
        <a:off x="1751307" y="1748795"/>
        <a:ext cx="6812667" cy="477764"/>
      </dsp:txXfrm>
    </dsp:sp>
    <dsp:sp modelId="{413008AF-B684-4820-B289-AF333C87D940}">
      <dsp:nvSpPr>
        <dsp:cNvPr id="0" name=""/>
        <dsp:cNvSpPr/>
      </dsp:nvSpPr>
      <dsp:spPr>
        <a:xfrm>
          <a:off x="2315257" y="2311907"/>
          <a:ext cx="7751079" cy="5074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 / ( 4 / 2 )      // 4 </a:t>
          </a:r>
        </a:p>
      </dsp:txBody>
      <dsp:txXfrm>
        <a:off x="2330121" y="2326771"/>
        <a:ext cx="6812667" cy="477764"/>
      </dsp:txXfrm>
    </dsp:sp>
    <dsp:sp modelId="{AAA887FC-2F62-404D-864B-340689781765}">
      <dsp:nvSpPr>
        <dsp:cNvPr id="0" name=""/>
        <dsp:cNvSpPr/>
      </dsp:nvSpPr>
      <dsp:spPr>
        <a:xfrm>
          <a:off x="7421209" y="370751"/>
          <a:ext cx="329869" cy="329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495430" y="370751"/>
        <a:ext cx="181427" cy="248226"/>
      </dsp:txXfrm>
    </dsp:sp>
    <dsp:sp modelId="{C19230B1-8EB7-40E1-8DA7-A2BC9ACF0983}">
      <dsp:nvSpPr>
        <dsp:cNvPr id="0" name=""/>
        <dsp:cNvSpPr/>
      </dsp:nvSpPr>
      <dsp:spPr>
        <a:xfrm>
          <a:off x="8000024" y="948728"/>
          <a:ext cx="329869" cy="329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074245" y="948728"/>
        <a:ext cx="181427" cy="248226"/>
      </dsp:txXfrm>
    </dsp:sp>
    <dsp:sp modelId="{2506C779-4F8C-45AC-9F47-59D7E84B58BD}">
      <dsp:nvSpPr>
        <dsp:cNvPr id="0" name=""/>
        <dsp:cNvSpPr/>
      </dsp:nvSpPr>
      <dsp:spPr>
        <a:xfrm>
          <a:off x="8578838" y="1518246"/>
          <a:ext cx="329869" cy="329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653059" y="1518246"/>
        <a:ext cx="181427" cy="248226"/>
      </dsp:txXfrm>
    </dsp:sp>
    <dsp:sp modelId="{A5900C23-D438-44DD-90F3-D0F4468EB2C4}">
      <dsp:nvSpPr>
        <dsp:cNvPr id="0" name=""/>
        <dsp:cNvSpPr/>
      </dsp:nvSpPr>
      <dsp:spPr>
        <a:xfrm>
          <a:off x="9157652" y="2101862"/>
          <a:ext cx="329869" cy="329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9231873" y="2101862"/>
        <a:ext cx="181427" cy="248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DB3E1-BDF1-4674-B5A1-1FCD5DFE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>
                <a:solidFill>
                  <a:srgbClr val="FFFFFF"/>
                </a:solidFill>
              </a:rPr>
              <a:t>void </a:t>
            </a:r>
            <a:r>
              <a:rPr lang="zh-CN" altLang="en-US" sz="4000">
                <a:solidFill>
                  <a:srgbClr val="FFFFFF"/>
                </a:solidFill>
              </a:rPr>
              <a:t>表达式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51BFFB-D55A-42C6-8CDC-A8BDCC0604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53618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165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F6259-4816-4FF6-B6B0-7B2F9A99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zh-CN" altLang="en-US"/>
              <a:t>赋值表达式</a:t>
            </a:r>
            <a:endParaRPr lang="en-US"/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A32EFB-A89D-4D53-8F55-22E15CE3E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440893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86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C6B3D-3E0D-4752-8EBF-1D4D10F2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>
                <a:solidFill>
                  <a:srgbClr val="FFFFFF"/>
                </a:solidFill>
              </a:rPr>
              <a:t>赋值表达式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8E794F-C05E-4A80-A543-D44ABAEEB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229606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528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C952D-E085-4E58-A4DF-CA0E338F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zh-CN" altLang="en-US" sz="4000">
                <a:solidFill>
                  <a:srgbClr val="FFFFFF"/>
                </a:solidFill>
              </a:rPr>
              <a:t>操作符的优先级和结合性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ED8A0A-6DB9-4E1A-BD76-B5A44A124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001761"/>
              </p:ext>
            </p:extLst>
          </p:nvPr>
        </p:nvGraphicFramePr>
        <p:xfrm>
          <a:off x="1287463" y="2962275"/>
          <a:ext cx="10066337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00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E592-593C-44CD-9CF1-0C9039CB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zh-CN" altLang="en-US" sz="4000">
                <a:solidFill>
                  <a:srgbClr val="FFFFFF"/>
                </a:solidFill>
              </a:rPr>
              <a:t>左结合的操作符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7B892CD-7D64-4666-90DD-84031FF3B4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858043"/>
              </p:ext>
            </p:extLst>
          </p:nvPr>
        </p:nvGraphicFramePr>
        <p:xfrm>
          <a:off x="1287463" y="2962275"/>
          <a:ext cx="10066337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9872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55FD1-45E4-401D-8BA2-14E2BC9B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>
                <a:solidFill>
                  <a:srgbClr val="FFFFFF"/>
                </a:solidFill>
              </a:rPr>
              <a:t>右结合的操作符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670EB2-46FC-406D-A00A-6F62F5D6E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032106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0369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78CF-8DF8-4A06-A33C-F535D408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操作符表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A2256-9ABB-4156-8C6E-A8D5BFCB9D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05784"/>
            <a:ext cx="5181600" cy="335752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0DF151-27C9-47F7-95A7-644CDB0197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5088" y="452761"/>
            <a:ext cx="4722920" cy="57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9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79F1-5B1D-491D-AF3D-A6CA80E5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操作符表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D73493-42E9-4E3F-8ED9-5DA96439A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226" y="1825625"/>
            <a:ext cx="45755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2.7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b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2.7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11.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本节仅</a:t>
            </a:r>
            <a:r>
              <a:rPr lang="zh-CN" altLang="en-US" dirty="0">
                <a:solidFill>
                  <a:srgbClr val="FFFFFF"/>
                </a:solidFill>
              </a:rPr>
              <a:t>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8A47F-A1D8-954C-8DFF-FF43D8F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表达式和操作符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10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70A3D-4C7D-480C-8C34-36E29D7C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表达式和操作符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E2F24CC-F9F1-430D-B5C3-3846BCDB5D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12021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744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41DEC-4AFC-408D-AC5B-3298E083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表达式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AD939D-B7A4-42FA-AC4F-CBA7547EB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48608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985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4DA0F-1EBF-495A-9B49-3336E8E6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FFFFFF"/>
                </a:solidFill>
              </a:rPr>
              <a:t>操作符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D4C3DF-4E31-4C91-9A3C-30738BAC1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764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8001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3D6E9-8C91-4457-A003-5E479390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Primary Expressions </a:t>
            </a:r>
            <a:r>
              <a:rPr lang="zh-CN" altLang="en-US">
                <a:solidFill>
                  <a:srgbClr val="FFFFFF"/>
                </a:solidFill>
              </a:rPr>
              <a:t>主要表达式？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1E9FE5-422B-4A64-8624-EBA80376D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16030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67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Widescreen</PresentationFormat>
  <Paragraphs>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本节习题 2.7</vt:lpstr>
      <vt:lpstr>11. C#基础知识</vt:lpstr>
      <vt:lpstr>表达式和操作符</vt:lpstr>
      <vt:lpstr>表达式和操作符</vt:lpstr>
      <vt:lpstr>表达式</vt:lpstr>
      <vt:lpstr>操作符</vt:lpstr>
      <vt:lpstr>Primary Expressions 主要表达式？</vt:lpstr>
      <vt:lpstr>void 表达式</vt:lpstr>
      <vt:lpstr>赋值表达式</vt:lpstr>
      <vt:lpstr>赋值表达式</vt:lpstr>
      <vt:lpstr>操作符的优先级和结合性</vt:lpstr>
      <vt:lpstr>左结合的操作符</vt:lpstr>
      <vt:lpstr>右结合的操作符</vt:lpstr>
      <vt:lpstr>操作符表</vt:lpstr>
      <vt:lpstr>操作符表</vt:lpstr>
      <vt:lpstr>本节习题 2.7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2019-05-16T12:07:56Z</dcterms:created>
  <dcterms:modified xsi:type="dcterms:W3CDTF">2019-05-16T12:19:27Z</dcterms:modified>
</cp:coreProperties>
</file>